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56" r:id="rId5"/>
    <p:sldId id="257" r:id="rId6"/>
    <p:sldId id="258" r:id="rId7"/>
    <p:sldId id="268" r:id="rId8"/>
    <p:sldId id="259" r:id="rId9"/>
    <p:sldId id="260" r:id="rId10"/>
    <p:sldId id="261" r:id="rId11"/>
    <p:sldId id="262" r:id="rId12"/>
    <p:sldId id="263" r:id="rId13"/>
    <p:sldId id="264" r:id="rId14"/>
    <p:sldId id="297" r:id="rId15"/>
    <p:sldId id="265" r:id="rId16"/>
    <p:sldId id="266" r:id="rId17"/>
    <p:sldId id="267" r:id="rId18"/>
    <p:sldId id="290" r:id="rId19"/>
    <p:sldId id="270" r:id="rId20"/>
    <p:sldId id="279" r:id="rId21"/>
    <p:sldId id="291" r:id="rId22"/>
    <p:sldId id="271" r:id="rId23"/>
    <p:sldId id="292" r:id="rId24"/>
    <p:sldId id="272" r:id="rId25"/>
    <p:sldId id="284" r:id="rId26"/>
    <p:sldId id="293" r:id="rId27"/>
    <p:sldId id="273" r:id="rId28"/>
    <p:sldId id="296" r:id="rId29"/>
    <p:sldId id="294" r:id="rId30"/>
    <p:sldId id="295" r:id="rId31"/>
    <p:sldId id="285" r:id="rId32"/>
    <p:sldId id="287" r:id="rId33"/>
    <p:sldId id="288" r:id="rId34"/>
    <p:sldId id="289" r:id="rId35"/>
    <p:sldId id="280"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16B"/>
    <a:srgbClr val="164B91"/>
    <a:srgbClr val="DC7D11"/>
    <a:srgbClr val="00A6CE"/>
    <a:srgbClr val="77AA2B"/>
    <a:srgbClr val="85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0D690-7F8C-49F1-88D0-A1F0C51BF8E7}" v="29" dt="2019-04-15T09:29:38.045"/>
    <p1510:client id="{506C6E3A-63A9-497B-B1F1-9A126C6BB7F6}" v="1" dt="2019-04-15T09:58:32.13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322" autoAdjust="0"/>
  </p:normalViewPr>
  <p:slideViewPr>
    <p:cSldViewPr snapToGrid="0">
      <p:cViewPr varScale="1">
        <p:scale>
          <a:sx n="105" d="100"/>
          <a:sy n="105" d="100"/>
        </p:scale>
        <p:origin x="756" y="114"/>
      </p:cViewPr>
      <p:guideLst>
        <p:guide pos="3840"/>
        <p:guide orient="horz" pos="2160"/>
      </p:guideLst>
    </p:cSldViewPr>
  </p:slideViewPr>
  <p:outlineViewPr>
    <p:cViewPr>
      <p:scale>
        <a:sx n="33" d="100"/>
        <a:sy n="33" d="100"/>
      </p:scale>
      <p:origin x="0" y="-6174"/>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Segala" userId="065601dc-180b-4f65-aee9-db2db5364710" providerId="ADAL" clId="{2BD0D690-7F8C-49F1-88D0-A1F0C51BF8E7}"/>
    <pc:docChg chg="undo custSel modSld modMainMaster">
      <pc:chgData name="Francesca Segala" userId="065601dc-180b-4f65-aee9-db2db5364710" providerId="ADAL" clId="{2BD0D690-7F8C-49F1-88D0-A1F0C51BF8E7}" dt="2019-04-15T09:29:38.045" v="26" actId="12789"/>
      <pc:docMkLst>
        <pc:docMk/>
      </pc:docMkLst>
      <pc:sldChg chg="delSp modSp">
        <pc:chgData name="Francesca Segala" userId="065601dc-180b-4f65-aee9-db2db5364710" providerId="ADAL" clId="{2BD0D690-7F8C-49F1-88D0-A1F0C51BF8E7}" dt="2019-04-12T10:34:02.642" v="4" actId="12789"/>
        <pc:sldMkLst>
          <pc:docMk/>
          <pc:sldMk cId="3250670041" sldId="256"/>
        </pc:sldMkLst>
        <pc:spChg chg="mod">
          <ac:chgData name="Francesca Segala" userId="065601dc-180b-4f65-aee9-db2db5364710" providerId="ADAL" clId="{2BD0D690-7F8C-49F1-88D0-A1F0C51BF8E7}" dt="2019-04-12T10:34:02.642" v="4" actId="12789"/>
          <ac:spMkLst>
            <pc:docMk/>
            <pc:sldMk cId="3250670041" sldId="256"/>
            <ac:spMk id="2" creationId="{00000000-0000-0000-0000-000000000000}"/>
          </ac:spMkLst>
        </pc:spChg>
        <pc:spChg chg="del mod">
          <ac:chgData name="Francesca Segala" userId="065601dc-180b-4f65-aee9-db2db5364710" providerId="ADAL" clId="{2BD0D690-7F8C-49F1-88D0-A1F0C51BF8E7}" dt="2019-04-12T10:33:54.219" v="1" actId="478"/>
          <ac:spMkLst>
            <pc:docMk/>
            <pc:sldMk cId="3250670041" sldId="256"/>
            <ac:spMk id="6" creationId="{4D63E83D-B2CD-411E-A007-1CAB7DB11D14}"/>
          </ac:spMkLst>
        </pc:spChg>
      </pc:sldChg>
      <pc:sldChg chg="modSp">
        <pc:chgData name="Francesca Segala" userId="065601dc-180b-4f65-aee9-db2db5364710" providerId="ADAL" clId="{2BD0D690-7F8C-49F1-88D0-A1F0C51BF8E7}" dt="2019-04-15T09:25:57.477" v="21" actId="2"/>
        <pc:sldMkLst>
          <pc:docMk/>
          <pc:sldMk cId="2286126145" sldId="257"/>
        </pc:sldMkLst>
        <pc:spChg chg="mod">
          <ac:chgData name="Francesca Segala" userId="065601dc-180b-4f65-aee9-db2db5364710" providerId="ADAL" clId="{2BD0D690-7F8C-49F1-88D0-A1F0C51BF8E7}" dt="2019-04-15T09:25:57.477" v="21" actId="2"/>
          <ac:spMkLst>
            <pc:docMk/>
            <pc:sldMk cId="2286126145" sldId="257"/>
            <ac:spMk id="8" creationId="{F427F7E6-178B-40FA-BEEE-2215B89FDBB2}"/>
          </ac:spMkLst>
        </pc:spChg>
      </pc:sldChg>
      <pc:sldChg chg="modSp">
        <pc:chgData name="Francesca Segala" userId="065601dc-180b-4f65-aee9-db2db5364710" providerId="ADAL" clId="{2BD0D690-7F8C-49F1-88D0-A1F0C51BF8E7}" dt="2019-04-15T09:15:52.175" v="9" actId="207"/>
        <pc:sldMkLst>
          <pc:docMk/>
          <pc:sldMk cId="1254157161" sldId="265"/>
        </pc:sldMkLst>
        <pc:spChg chg="mod">
          <ac:chgData name="Francesca Segala" userId="065601dc-180b-4f65-aee9-db2db5364710" providerId="ADAL" clId="{2BD0D690-7F8C-49F1-88D0-A1F0C51BF8E7}" dt="2019-04-15T09:15:46.942" v="6" actId="207"/>
          <ac:spMkLst>
            <pc:docMk/>
            <pc:sldMk cId="1254157161" sldId="265"/>
            <ac:spMk id="10" creationId="{B8CDDC22-5CA3-4DBB-8A66-E848DDC122DD}"/>
          </ac:spMkLst>
        </pc:spChg>
        <pc:spChg chg="mod">
          <ac:chgData name="Francesca Segala" userId="065601dc-180b-4f65-aee9-db2db5364710" providerId="ADAL" clId="{2BD0D690-7F8C-49F1-88D0-A1F0C51BF8E7}" dt="2019-04-15T09:15:52.175" v="9" actId="207"/>
          <ac:spMkLst>
            <pc:docMk/>
            <pc:sldMk cId="1254157161" sldId="265"/>
            <ac:spMk id="11" creationId="{04412F80-1875-48C7-B29A-C5E7C6C639C6}"/>
          </ac:spMkLst>
        </pc:spChg>
      </pc:sldChg>
      <pc:sldChg chg="modSp">
        <pc:chgData name="Francesca Segala" userId="065601dc-180b-4f65-aee9-db2db5364710" providerId="ADAL" clId="{2BD0D690-7F8C-49F1-88D0-A1F0C51BF8E7}" dt="2019-04-15T09:16:21.247" v="17" actId="207"/>
        <pc:sldMkLst>
          <pc:docMk/>
          <pc:sldMk cId="424182006" sldId="266"/>
        </pc:sldMkLst>
        <pc:spChg chg="mod">
          <ac:chgData name="Francesca Segala" userId="065601dc-180b-4f65-aee9-db2db5364710" providerId="ADAL" clId="{2BD0D690-7F8C-49F1-88D0-A1F0C51BF8E7}" dt="2019-04-15T09:16:00.574" v="10" actId="207"/>
          <ac:spMkLst>
            <pc:docMk/>
            <pc:sldMk cId="424182006" sldId="266"/>
            <ac:spMk id="31" creationId="{3DACAA01-4A9C-417D-B6DE-3AD85E51EC89}"/>
          </ac:spMkLst>
        </pc:spChg>
        <pc:spChg chg="mod">
          <ac:chgData name="Francesca Segala" userId="065601dc-180b-4f65-aee9-db2db5364710" providerId="ADAL" clId="{2BD0D690-7F8C-49F1-88D0-A1F0C51BF8E7}" dt="2019-04-15T09:16:04.335" v="11" actId="207"/>
          <ac:spMkLst>
            <pc:docMk/>
            <pc:sldMk cId="424182006" sldId="266"/>
            <ac:spMk id="32" creationId="{A816B4EE-0373-4EC7-A6E9-562EE9AB4F44}"/>
          </ac:spMkLst>
        </pc:spChg>
        <pc:spChg chg="mod">
          <ac:chgData name="Francesca Segala" userId="065601dc-180b-4f65-aee9-db2db5364710" providerId="ADAL" clId="{2BD0D690-7F8C-49F1-88D0-A1F0C51BF8E7}" dt="2019-04-15T09:16:08.567" v="12" actId="207"/>
          <ac:spMkLst>
            <pc:docMk/>
            <pc:sldMk cId="424182006" sldId="266"/>
            <ac:spMk id="33" creationId="{9E564428-6565-45C3-9660-82B2910F05C9}"/>
          </ac:spMkLst>
        </pc:spChg>
        <pc:spChg chg="mod">
          <ac:chgData name="Francesca Segala" userId="065601dc-180b-4f65-aee9-db2db5364710" providerId="ADAL" clId="{2BD0D690-7F8C-49F1-88D0-A1F0C51BF8E7}" dt="2019-04-15T09:16:11.383" v="13" actId="207"/>
          <ac:spMkLst>
            <pc:docMk/>
            <pc:sldMk cId="424182006" sldId="266"/>
            <ac:spMk id="34" creationId="{6C1EAB34-F8CD-40B2-8AFA-C04427D7E29E}"/>
          </ac:spMkLst>
        </pc:spChg>
        <pc:spChg chg="mod">
          <ac:chgData name="Francesca Segala" userId="065601dc-180b-4f65-aee9-db2db5364710" providerId="ADAL" clId="{2BD0D690-7F8C-49F1-88D0-A1F0C51BF8E7}" dt="2019-04-15T09:16:14.030" v="14" actId="207"/>
          <ac:spMkLst>
            <pc:docMk/>
            <pc:sldMk cId="424182006" sldId="266"/>
            <ac:spMk id="35" creationId="{EEF6DE67-31F0-4BA5-9E41-71306A8291C6}"/>
          </ac:spMkLst>
        </pc:spChg>
        <pc:spChg chg="mod">
          <ac:chgData name="Francesca Segala" userId="065601dc-180b-4f65-aee9-db2db5364710" providerId="ADAL" clId="{2BD0D690-7F8C-49F1-88D0-A1F0C51BF8E7}" dt="2019-04-15T09:16:16.398" v="15" actId="207"/>
          <ac:spMkLst>
            <pc:docMk/>
            <pc:sldMk cId="424182006" sldId="266"/>
            <ac:spMk id="36" creationId="{CE8CBBBC-2416-46A1-B321-C74E87D234EC}"/>
          </ac:spMkLst>
        </pc:spChg>
        <pc:spChg chg="mod">
          <ac:chgData name="Francesca Segala" userId="065601dc-180b-4f65-aee9-db2db5364710" providerId="ADAL" clId="{2BD0D690-7F8C-49F1-88D0-A1F0C51BF8E7}" dt="2019-04-15T09:16:18.791" v="16" actId="207"/>
          <ac:spMkLst>
            <pc:docMk/>
            <pc:sldMk cId="424182006" sldId="266"/>
            <ac:spMk id="37" creationId="{2B81CB72-6587-44B3-B302-1E544B80B417}"/>
          </ac:spMkLst>
        </pc:spChg>
        <pc:spChg chg="mod">
          <ac:chgData name="Francesca Segala" userId="065601dc-180b-4f65-aee9-db2db5364710" providerId="ADAL" clId="{2BD0D690-7F8C-49F1-88D0-A1F0C51BF8E7}" dt="2019-04-15T09:16:21.247" v="17" actId="207"/>
          <ac:spMkLst>
            <pc:docMk/>
            <pc:sldMk cId="424182006" sldId="266"/>
            <ac:spMk id="38" creationId="{F362CE30-C30F-4F5C-B21B-EAC8FDCE4CF0}"/>
          </ac:spMkLst>
        </pc:spChg>
      </pc:sldChg>
      <pc:sldChg chg="modSp">
        <pc:chgData name="Francesca Segala" userId="065601dc-180b-4f65-aee9-db2db5364710" providerId="ADAL" clId="{2BD0D690-7F8C-49F1-88D0-A1F0C51BF8E7}" dt="2019-04-15T09:25:35.791" v="20" actId="14826"/>
        <pc:sldMkLst>
          <pc:docMk/>
          <pc:sldMk cId="3963598509" sldId="280"/>
        </pc:sldMkLst>
        <pc:picChg chg="mod">
          <ac:chgData name="Francesca Segala" userId="065601dc-180b-4f65-aee9-db2db5364710" providerId="ADAL" clId="{2BD0D690-7F8C-49F1-88D0-A1F0C51BF8E7}" dt="2019-04-15T09:25:12" v="18" actId="14826"/>
          <ac:picMkLst>
            <pc:docMk/>
            <pc:sldMk cId="3963598509" sldId="280"/>
            <ac:picMk id="6" creationId="{C17C249D-E576-4FC0-956F-C1B5BC0592EA}"/>
          </ac:picMkLst>
        </pc:picChg>
        <pc:picChg chg="mod">
          <ac:chgData name="Francesca Segala" userId="065601dc-180b-4f65-aee9-db2db5364710" providerId="ADAL" clId="{2BD0D690-7F8C-49F1-88D0-A1F0C51BF8E7}" dt="2019-04-15T09:25:29.186" v="19" actId="14826"/>
          <ac:picMkLst>
            <pc:docMk/>
            <pc:sldMk cId="3963598509" sldId="280"/>
            <ac:picMk id="8" creationId="{8BC16CCF-153A-489D-8014-AC0960F47744}"/>
          </ac:picMkLst>
        </pc:picChg>
        <pc:picChg chg="mod">
          <ac:chgData name="Francesca Segala" userId="065601dc-180b-4f65-aee9-db2db5364710" providerId="ADAL" clId="{2BD0D690-7F8C-49F1-88D0-A1F0C51BF8E7}" dt="2019-04-15T09:25:35.791" v="20" actId="14826"/>
          <ac:picMkLst>
            <pc:docMk/>
            <pc:sldMk cId="3963598509" sldId="280"/>
            <ac:picMk id="10" creationId="{F084CCE8-7740-4A2D-BAA6-BE45E82EB50E}"/>
          </ac:picMkLst>
        </pc:picChg>
      </pc:sldChg>
      <pc:sldMasterChg chg="modSp modSldLayout">
        <pc:chgData name="Francesca Segala" userId="065601dc-180b-4f65-aee9-db2db5364710" providerId="ADAL" clId="{2BD0D690-7F8C-49F1-88D0-A1F0C51BF8E7}" dt="2019-04-15T09:29:38.045" v="26" actId="12789"/>
        <pc:sldMasterMkLst>
          <pc:docMk/>
          <pc:sldMasterMk cId="2563760958" sldId="2147483648"/>
        </pc:sldMasterMkLst>
        <pc:spChg chg="mod">
          <ac:chgData name="Francesca Segala" userId="065601dc-180b-4f65-aee9-db2db5364710" providerId="ADAL" clId="{2BD0D690-7F8C-49F1-88D0-A1F0C51BF8E7}" dt="2019-04-15T09:29:38.045" v="26" actId="12789"/>
          <ac:spMkLst>
            <pc:docMk/>
            <pc:sldMasterMk cId="2563760958" sldId="2147483648"/>
            <ac:spMk id="4" creationId="{BFFC92B1-F4E4-49F2-8461-4CA23F9A48D3}"/>
          </ac:spMkLst>
        </pc:spChg>
        <pc:picChg chg="mod">
          <ac:chgData name="Francesca Segala" userId="065601dc-180b-4f65-aee9-db2db5364710" providerId="ADAL" clId="{2BD0D690-7F8C-49F1-88D0-A1F0C51BF8E7}" dt="2019-04-15T09:29:38.045" v="26" actId="12789"/>
          <ac:picMkLst>
            <pc:docMk/>
            <pc:sldMasterMk cId="2563760958" sldId="2147483648"/>
            <ac:picMk id="15" creationId="{BFCAD1D3-989B-4EE1-A0B2-B8664EE3F312}"/>
          </ac:picMkLst>
        </pc:picChg>
        <pc:sldLayoutChg chg="modSp">
          <pc:chgData name="Francesca Segala" userId="065601dc-180b-4f65-aee9-db2db5364710" providerId="ADAL" clId="{2BD0D690-7F8C-49F1-88D0-A1F0C51BF8E7}" dt="2019-04-15T09:11:47.653" v="5" actId="14826"/>
          <pc:sldLayoutMkLst>
            <pc:docMk/>
            <pc:sldMasterMk cId="2563760958" sldId="2147483648"/>
            <pc:sldLayoutMk cId="3627946076" sldId="2147483664"/>
          </pc:sldLayoutMkLst>
          <pc:picChg chg="mod">
            <ac:chgData name="Francesca Segala" userId="065601dc-180b-4f65-aee9-db2db5364710" providerId="ADAL" clId="{2BD0D690-7F8C-49F1-88D0-A1F0C51BF8E7}" dt="2019-04-15T09:11:47.653" v="5" actId="14826"/>
            <ac:picMkLst>
              <pc:docMk/>
              <pc:sldMasterMk cId="2563760958" sldId="2147483648"/>
              <pc:sldLayoutMk cId="3627946076" sldId="2147483664"/>
              <ac:picMk id="6" creationId="{009F6E19-7615-4D5B-A039-F860A6203DE8}"/>
            </ac:picMkLst>
          </pc:picChg>
        </pc:sldLayoutChg>
      </pc:sldMasterChg>
    </pc:docChg>
  </pc:docChgLst>
  <pc:docChgLst>
    <pc:chgData name="Francesca Segala" userId="065601dc-180b-4f65-aee9-db2db5364710" providerId="ADAL" clId="{506C6E3A-63A9-497B-B1F1-9A126C6BB7F6}"/>
    <pc:docChg chg="modSld">
      <pc:chgData name="Francesca Segala" userId="065601dc-180b-4f65-aee9-db2db5364710" providerId="ADAL" clId="{506C6E3A-63A9-497B-B1F1-9A126C6BB7F6}" dt="2019-04-15T09:58:32.130" v="0" actId="14100"/>
      <pc:docMkLst>
        <pc:docMk/>
      </pc:docMkLst>
      <pc:sldChg chg="modSp">
        <pc:chgData name="Francesca Segala" userId="065601dc-180b-4f65-aee9-db2db5364710" providerId="ADAL" clId="{506C6E3A-63A9-497B-B1F1-9A126C6BB7F6}" dt="2019-04-15T09:58:32.130" v="0" actId="14100"/>
        <pc:sldMkLst>
          <pc:docMk/>
          <pc:sldMk cId="3963598509" sldId="280"/>
        </pc:sldMkLst>
        <pc:spChg chg="mod">
          <ac:chgData name="Francesca Segala" userId="065601dc-180b-4f65-aee9-db2db5364710" providerId="ADAL" clId="{506C6E3A-63A9-497B-B1F1-9A126C6BB7F6}" dt="2019-04-15T09:58:32.130" v="0" actId="14100"/>
          <ac:spMkLst>
            <pc:docMk/>
            <pc:sldMk cId="3963598509" sldId="280"/>
            <ac:spMk id="13" creationId="{774A6AE2-D6B8-44CD-A5FD-987886A549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4/15/2019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4/15/2019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dirty="0"/>
          </a:p>
        </p:txBody>
      </p:sp>
      <p:sp>
        <p:nvSpPr>
          <p:cNvPr id="5" name="Footer Placeholder 4">
            <a:extLst>
              <a:ext uri="{FF2B5EF4-FFF2-40B4-BE49-F238E27FC236}">
                <a16:creationId xmlns:a16="http://schemas.microsoft.com/office/drawing/2014/main" id="{52B17DBA-FC17-4098-A0B4-44886C37863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2592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334041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21</a:t>
            </a:fld>
            <a:endParaRPr lang="en-US" dirty="0"/>
          </a:p>
        </p:txBody>
      </p:sp>
      <p:sp>
        <p:nvSpPr>
          <p:cNvPr id="5" name="Footer Placeholder 4">
            <a:extLst>
              <a:ext uri="{FF2B5EF4-FFF2-40B4-BE49-F238E27FC236}">
                <a16:creationId xmlns:a16="http://schemas.microsoft.com/office/drawing/2014/main" id="{7BB7252B-2D4F-4E07-A212-F62383DF3DC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434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22</a:t>
            </a:fld>
            <a:endParaRPr lang="en-US" dirty="0"/>
          </a:p>
        </p:txBody>
      </p:sp>
      <p:sp>
        <p:nvSpPr>
          <p:cNvPr id="5" name="Footer Placeholder 4">
            <a:extLst>
              <a:ext uri="{FF2B5EF4-FFF2-40B4-BE49-F238E27FC236}">
                <a16:creationId xmlns:a16="http://schemas.microsoft.com/office/drawing/2014/main" id="{0C4C916A-2AD3-4F9B-89DC-6DF16CB0140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5539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28</a:t>
            </a:fld>
            <a:endParaRPr lang="en-US" dirty="0"/>
          </a:p>
        </p:txBody>
      </p:sp>
      <p:sp>
        <p:nvSpPr>
          <p:cNvPr id="5" name="Footer Placeholder 4">
            <a:extLst>
              <a:ext uri="{FF2B5EF4-FFF2-40B4-BE49-F238E27FC236}">
                <a16:creationId xmlns:a16="http://schemas.microsoft.com/office/drawing/2014/main" id="{0927AF05-2C81-4840-950B-ECFC0063EC9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98121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31</a:t>
            </a:fld>
            <a:endParaRPr lang="en-US" dirty="0"/>
          </a:p>
        </p:txBody>
      </p:sp>
      <p:sp>
        <p:nvSpPr>
          <p:cNvPr id="5" name="Footer Placeholder 4">
            <a:extLst>
              <a:ext uri="{FF2B5EF4-FFF2-40B4-BE49-F238E27FC236}">
                <a16:creationId xmlns:a16="http://schemas.microsoft.com/office/drawing/2014/main" id="{30E12092-2E28-4897-901F-1A9739C7188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82153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64B9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922" y="1080655"/>
            <a:ext cx="10898155" cy="2092127"/>
          </a:xfrm>
        </p:spPr>
        <p:txBody>
          <a:bodyPr anchor="t"/>
          <a:lstStyle>
            <a:lvl1pPr algn="ctr">
              <a:defRPr sz="5400" b="1">
                <a:solidFill>
                  <a:schemeClr val="tx1"/>
                </a:solidFill>
                <a:latin typeface="+mj-lt"/>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dirty="0"/>
          </a:p>
        </p:txBody>
      </p:sp>
      <p:sp>
        <p:nvSpPr>
          <p:cNvPr id="3" name="Subtitle 2"/>
          <p:cNvSpPr>
            <a:spLocks noGrp="1"/>
          </p:cNvSpPr>
          <p:nvPr>
            <p:ph type="subTitle" idx="1" hasCustomPrompt="1"/>
          </p:nvPr>
        </p:nvSpPr>
        <p:spPr>
          <a:xfrm>
            <a:off x="646923" y="3334201"/>
            <a:ext cx="10898155" cy="914400"/>
          </a:xfrm>
        </p:spPr>
        <p:txBody>
          <a:bodyPr>
            <a:normAutofit/>
          </a:bodyPr>
          <a:lstStyle>
            <a:lvl1pPr marL="0" indent="0" algn="ctr">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endParaRPr dirty="0"/>
          </a:p>
        </p:txBody>
      </p:sp>
      <p:pic>
        <p:nvPicPr>
          <p:cNvPr id="7" name="Picture 6">
            <a:extLst>
              <a:ext uri="{FF2B5EF4-FFF2-40B4-BE49-F238E27FC236}">
                <a16:creationId xmlns:a16="http://schemas.microsoft.com/office/drawing/2014/main" id="{AE46DA1B-130E-4994-985A-C6664731A6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6995" y="4924266"/>
            <a:ext cx="2918011" cy="914400"/>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5A4E-E2AF-4153-AD47-58F7804CE536}"/>
              </a:ext>
            </a:extLst>
          </p:cNvPr>
          <p:cNvSpPr>
            <a:spLocks noGrp="1"/>
          </p:cNvSpPr>
          <p:nvPr>
            <p:ph type="title" hasCustomPrompt="1"/>
          </p:nvPr>
        </p:nvSpPr>
        <p:spPr/>
        <p:txBody>
          <a:bodyPr/>
          <a:lstStyle>
            <a:lvl1pPr>
              <a:defRPr/>
            </a:lvl1pPr>
          </a:lstStyle>
          <a:p>
            <a:r>
              <a:rPr lang="en-US" dirty="0"/>
              <a:t>Click to edit Master title style</a:t>
            </a:r>
            <a:br>
              <a:rPr lang="en-US" dirty="0"/>
            </a:br>
            <a:endParaRPr lang="en-US" dirty="0"/>
          </a:p>
        </p:txBody>
      </p:sp>
      <p:sp>
        <p:nvSpPr>
          <p:cNvPr id="5" name="Chart Placeholder 4">
            <a:extLst>
              <a:ext uri="{FF2B5EF4-FFF2-40B4-BE49-F238E27FC236}">
                <a16:creationId xmlns:a16="http://schemas.microsoft.com/office/drawing/2014/main" id="{2E895D8E-3595-440D-9A84-4A2E026FF784}"/>
              </a:ext>
            </a:extLst>
          </p:cNvPr>
          <p:cNvSpPr>
            <a:spLocks noGrp="1"/>
          </p:cNvSpPr>
          <p:nvPr>
            <p:ph type="chart" sz="quarter" idx="11"/>
          </p:nvPr>
        </p:nvSpPr>
        <p:spPr>
          <a:xfrm>
            <a:off x="772368" y="1585913"/>
            <a:ext cx="10817225" cy="4087812"/>
          </a:xfrm>
        </p:spPr>
        <p:txBody>
          <a:bodyPr/>
          <a:lstStyle>
            <a:lvl1pPr marL="45720" indent="0">
              <a:buNone/>
              <a:defRPr/>
            </a:lvl1pPr>
          </a:lstStyle>
          <a:p>
            <a:endParaRPr lang="en-US" dirty="0"/>
          </a:p>
        </p:txBody>
      </p:sp>
      <p:sp>
        <p:nvSpPr>
          <p:cNvPr id="3" name="Slide Number Placeholder 2">
            <a:extLst>
              <a:ext uri="{FF2B5EF4-FFF2-40B4-BE49-F238E27FC236}">
                <a16:creationId xmlns:a16="http://schemas.microsoft.com/office/drawing/2014/main" id="{55E663D7-DDC4-49A7-B418-A022FF656DF2}"/>
              </a:ext>
            </a:extLst>
          </p:cNvPr>
          <p:cNvSpPr>
            <a:spLocks noGrp="1"/>
          </p:cNvSpPr>
          <p:nvPr>
            <p:ph type="sldNum" sz="quarter" idx="12"/>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22522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596E71-6323-4FCF-96BE-3A329A838045}"/>
              </a:ext>
            </a:extLst>
          </p:cNvPr>
          <p:cNvSpPr>
            <a:spLocks noGrp="1"/>
          </p:cNvSpPr>
          <p:nvPr>
            <p:ph sz="quarter" idx="11"/>
          </p:nvPr>
        </p:nvSpPr>
        <p:spPr>
          <a:xfrm>
            <a:off x="687388" y="1362075"/>
            <a:ext cx="10817225" cy="4441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724C5C9-866F-4450-882D-69631B15CA2E}"/>
              </a:ext>
            </a:extLst>
          </p:cNvPr>
          <p:cNvSpPr>
            <a:spLocks noGrp="1"/>
          </p:cNvSpPr>
          <p:nvPr>
            <p:ph type="title" hasCustomPrompt="1"/>
          </p:nvPr>
        </p:nvSpPr>
        <p:spPr>
          <a:xfrm>
            <a:off x="687355" y="288958"/>
            <a:ext cx="10817289" cy="978002"/>
          </a:xfrm>
        </p:spPr>
        <p:txBody>
          <a:bodyPr/>
          <a:lstStyle>
            <a:lvl1pPr>
              <a:defRPr/>
            </a:lvl1pPr>
          </a:lstStyle>
          <a:p>
            <a:r>
              <a:rPr lang="en-US" dirty="0"/>
              <a:t>Click to edit Master title style</a:t>
            </a:r>
            <a:br>
              <a:rPr lang="en-US" dirty="0"/>
            </a:br>
            <a:endParaRPr lang="en-US" dirty="0"/>
          </a:p>
        </p:txBody>
      </p:sp>
      <p:sp>
        <p:nvSpPr>
          <p:cNvPr id="2" name="Slide Number Placeholder 1">
            <a:extLst>
              <a:ext uri="{FF2B5EF4-FFF2-40B4-BE49-F238E27FC236}">
                <a16:creationId xmlns:a16="http://schemas.microsoft.com/office/drawing/2014/main" id="{D9450B88-903B-406A-BA0F-E3A9B8312259}"/>
              </a:ext>
            </a:extLst>
          </p:cNvPr>
          <p:cNvSpPr>
            <a:spLocks noGrp="1"/>
          </p:cNvSpPr>
          <p:nvPr>
            <p:ph type="sldNum" sz="quarter" idx="12"/>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11697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164B9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922" y="2466110"/>
            <a:ext cx="10898155" cy="2092127"/>
          </a:xfrm>
        </p:spPr>
        <p:txBody>
          <a:bodyPr anchor="t"/>
          <a:lstStyle>
            <a:lvl1pPr algn="ctr">
              <a:defRPr sz="5400" b="1">
                <a:solidFill>
                  <a:schemeClr val="tx1"/>
                </a:solidFill>
                <a:latin typeface="+mj-lt"/>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dirty="0"/>
          </a:p>
        </p:txBody>
      </p:sp>
      <p:sp>
        <p:nvSpPr>
          <p:cNvPr id="3" name="Slide Number Placeholder 2">
            <a:extLst>
              <a:ext uri="{FF2B5EF4-FFF2-40B4-BE49-F238E27FC236}">
                <a16:creationId xmlns:a16="http://schemas.microsoft.com/office/drawing/2014/main" id="{5336E992-DEDE-41F4-B2F7-5B62930631FF}"/>
              </a:ext>
            </a:extLst>
          </p:cNvPr>
          <p:cNvSpPr>
            <a:spLocks noGrp="1"/>
          </p:cNvSpPr>
          <p:nvPr>
            <p:ph type="sldNum" sz="quarter" idx="10"/>
          </p:nvPr>
        </p:nvSpPr>
        <p:spPr/>
        <p:txBody>
          <a:bodyPr/>
          <a:lstStyle>
            <a:lvl1pPr>
              <a:defRPr>
                <a:solidFill>
                  <a:schemeClr val="tx1"/>
                </a:solidFill>
              </a:defRPr>
            </a:lvl1p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424863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336D6D-A534-4ED6-8E13-A0AFFB262A26}"/>
              </a:ext>
            </a:extLst>
          </p:cNvPr>
          <p:cNvSpPr/>
          <p:nvPr userDrawn="1"/>
        </p:nvSpPr>
        <p:spPr>
          <a:xfrm>
            <a:off x="0" y="0"/>
            <a:ext cx="8182947" cy="6858000"/>
          </a:xfrm>
          <a:prstGeom prst="rect">
            <a:avLst/>
          </a:prstGeom>
          <a:solidFill>
            <a:srgbClr val="164B91"/>
          </a:solidFill>
          <a:ln>
            <a:solidFill>
              <a:srgbClr val="164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14738" y="1601787"/>
            <a:ext cx="7153470" cy="1517904"/>
          </a:xfrm>
        </p:spPr>
        <p:txBody>
          <a:bodyPr anchor="t"/>
          <a:lstStyle>
            <a:lvl1pPr algn="l">
              <a:defRPr sz="5400" b="1">
                <a:solidFill>
                  <a:schemeClr val="tx1"/>
                </a:solidFill>
                <a:latin typeface="+mj-lt"/>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dirty="0"/>
          </a:p>
        </p:txBody>
      </p:sp>
      <p:sp>
        <p:nvSpPr>
          <p:cNvPr id="3" name="Subtitle 2"/>
          <p:cNvSpPr>
            <a:spLocks noGrp="1"/>
          </p:cNvSpPr>
          <p:nvPr>
            <p:ph type="subTitle" idx="1" hasCustomPrompt="1"/>
          </p:nvPr>
        </p:nvSpPr>
        <p:spPr>
          <a:xfrm>
            <a:off x="616767" y="4721477"/>
            <a:ext cx="7153470" cy="914400"/>
          </a:xfrm>
        </p:spPr>
        <p:txBody>
          <a:bodyPr>
            <a:normAutofit/>
          </a:bodyPr>
          <a:lstStyle>
            <a:lvl1pPr marL="0" indent="0" algn="l">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endParaRPr dirty="0"/>
          </a:p>
        </p:txBody>
      </p:sp>
      <p:pic>
        <p:nvPicPr>
          <p:cNvPr id="6" name="Picture 5">
            <a:extLst>
              <a:ext uri="{FF2B5EF4-FFF2-40B4-BE49-F238E27FC236}">
                <a16:creationId xmlns:a16="http://schemas.microsoft.com/office/drawing/2014/main" id="{009F6E19-7615-4D5B-A039-F860A6203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775" y="2989592"/>
            <a:ext cx="2804458" cy="878816"/>
          </a:xfrm>
          <a:prstGeom prst="rect">
            <a:avLst/>
          </a:prstGeom>
        </p:spPr>
      </p:pic>
    </p:spTree>
    <p:extLst>
      <p:ext uri="{BB962C8B-B14F-4D97-AF65-F5344CB8AC3E}">
        <p14:creationId xmlns:p14="http://schemas.microsoft.com/office/powerpoint/2010/main" val="362794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 indent="0">
              <a:buFont typeface="Arial" panose="020B0604020202020204" pitchFamily="34" charset="0"/>
              <a:buNone/>
              <a:defRPr lang="en-US" sz="2000" b="0" i="0" kern="1200" dirty="0">
                <a:solidFill>
                  <a:srgbClr val="5B616B"/>
                </a:solidFill>
                <a:effectLst/>
                <a:latin typeface="+mn-lt"/>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lvl="0"/>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Slide Number Placeholder 3">
            <a:extLst>
              <a:ext uri="{FF2B5EF4-FFF2-40B4-BE49-F238E27FC236}">
                <a16:creationId xmlns:a16="http://schemas.microsoft.com/office/drawing/2014/main" id="{DDD505BF-8A44-4DC1-84A5-38858BE6DE1C}"/>
              </a:ext>
            </a:extLst>
          </p:cNvPr>
          <p:cNvSpPr>
            <a:spLocks noGrp="1"/>
          </p:cNvSpPr>
          <p:nvPr>
            <p:ph type="sldNum" sz="quarter" idx="10"/>
          </p:nvPr>
        </p:nvSpPr>
        <p:spPr/>
        <p:txBody>
          <a:bodyPr/>
          <a:lstStyle/>
          <a:p>
            <a:fld id="{BD3736E7-621A-411C-9B9D-BD6621A0196A}" type="slidenum">
              <a:rPr lang="en-US" smtClean="0"/>
              <a:pPr/>
              <a:t>‹#›</a:t>
            </a:fld>
            <a:endParaRPr lang="en-US" dirty="0"/>
          </a:p>
        </p:txBody>
      </p:sp>
      <p:sp>
        <p:nvSpPr>
          <p:cNvPr id="5" name="Title 4">
            <a:extLst>
              <a:ext uri="{FF2B5EF4-FFF2-40B4-BE49-F238E27FC236}">
                <a16:creationId xmlns:a16="http://schemas.microsoft.com/office/drawing/2014/main" id="{9D5C2043-E646-480F-9C1C-40806FB371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ontserrat SemiBold" panose="00000700000000000000" pitchFamily="2"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dirty="0"/>
          </a:p>
        </p:txBody>
      </p:sp>
      <p:sp>
        <p:nvSpPr>
          <p:cNvPr id="3" name="Content Placeholder 2"/>
          <p:cNvSpPr>
            <a:spLocks noGrp="1"/>
          </p:cNvSpPr>
          <p:nvPr>
            <p:ph sz="half" idx="1" hasCustomPrompt="1"/>
          </p:nvPr>
        </p:nvSpPr>
        <p:spPr>
          <a:xfrm>
            <a:off x="775671" y="1453371"/>
            <a:ext cx="10924320" cy="4327266"/>
          </a:xfrm>
        </p:spPr>
        <p:txBody>
          <a:bodyPr>
            <a:normAutofit/>
          </a:bodyPr>
          <a:lstStyle>
            <a:lvl1pPr marL="388620" indent="-342900">
              <a:buFont typeface="Arial" panose="020B0604020202020204" pitchFamily="34" charset="0"/>
              <a:buChar char="•"/>
              <a:defRPr sz="2000">
                <a:solidFill>
                  <a:srgbClr val="5B616B"/>
                </a:solidFill>
              </a:defRPr>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lvl="0"/>
            <a:endParaRPr lang="en-US" dirty="0"/>
          </a:p>
        </p:txBody>
      </p:sp>
      <p:sp>
        <p:nvSpPr>
          <p:cNvPr id="4" name="Slide Number Placeholder 3">
            <a:extLst>
              <a:ext uri="{FF2B5EF4-FFF2-40B4-BE49-F238E27FC236}">
                <a16:creationId xmlns:a16="http://schemas.microsoft.com/office/drawing/2014/main" id="{D96E9910-DB5E-433A-8741-E433DF3D60B0}"/>
              </a:ext>
            </a:extLst>
          </p:cNvPr>
          <p:cNvSpPr>
            <a:spLocks noGrp="1"/>
          </p:cNvSpPr>
          <p:nvPr>
            <p:ph type="sldNum" sz="quarter" idx="10"/>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164B9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CFAD1-6024-4699-A232-DB409F031251}"/>
              </a:ext>
            </a:extLst>
          </p:cNvPr>
          <p:cNvSpPr/>
          <p:nvPr userDrawn="1"/>
        </p:nvSpPr>
        <p:spPr>
          <a:xfrm>
            <a:off x="8287789" y="0"/>
            <a:ext cx="39042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itle 1">
            <a:extLst>
              <a:ext uri="{FF2B5EF4-FFF2-40B4-BE49-F238E27FC236}">
                <a16:creationId xmlns:a16="http://schemas.microsoft.com/office/drawing/2014/main" id="{63DF5B67-0D3A-49BE-B689-56FE6EFAD710}"/>
              </a:ext>
            </a:extLst>
          </p:cNvPr>
          <p:cNvSpPr>
            <a:spLocks noGrp="1"/>
          </p:cNvSpPr>
          <p:nvPr>
            <p:ph type="ctrTitle" hasCustomPrompt="1"/>
          </p:nvPr>
        </p:nvSpPr>
        <p:spPr>
          <a:xfrm>
            <a:off x="514738" y="2893661"/>
            <a:ext cx="7153470" cy="1070679"/>
          </a:xfrm>
        </p:spPr>
        <p:txBody>
          <a:bodyPr anchor="t">
            <a:normAutofit/>
          </a:bodyPr>
          <a:lstStyle>
            <a:lvl1pPr algn="l">
              <a:defRPr sz="3600" b="1">
                <a:solidFill>
                  <a:schemeClr val="tx1"/>
                </a:solidFill>
                <a:latin typeface="+mj-lt"/>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dirty="0"/>
          </a:p>
        </p:txBody>
      </p:sp>
      <p:sp>
        <p:nvSpPr>
          <p:cNvPr id="10" name="Text Placeholder 3">
            <a:extLst>
              <a:ext uri="{FF2B5EF4-FFF2-40B4-BE49-F238E27FC236}">
                <a16:creationId xmlns:a16="http://schemas.microsoft.com/office/drawing/2014/main" id="{8D9365B8-BDDC-45AE-BA20-5609457092E2}"/>
              </a:ext>
            </a:extLst>
          </p:cNvPr>
          <p:cNvSpPr>
            <a:spLocks noGrp="1"/>
          </p:cNvSpPr>
          <p:nvPr>
            <p:ph type="body" sz="half" idx="2"/>
          </p:nvPr>
        </p:nvSpPr>
        <p:spPr>
          <a:xfrm>
            <a:off x="8626491" y="1572529"/>
            <a:ext cx="3050771" cy="3265715"/>
          </a:xfrm>
        </p:spPr>
        <p:txBody>
          <a:bodyPr>
            <a:normAutofit/>
          </a:bodyPr>
          <a:lstStyle>
            <a:lvl1pPr marL="0" indent="0">
              <a:spcBef>
                <a:spcPts val="1200"/>
              </a:spcBef>
              <a:buNone/>
              <a:defRPr sz="16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Slide Number Placeholder 2">
            <a:extLst>
              <a:ext uri="{FF2B5EF4-FFF2-40B4-BE49-F238E27FC236}">
                <a16:creationId xmlns:a16="http://schemas.microsoft.com/office/drawing/2014/main" id="{1CCC8C44-0369-4E56-AB82-FBF509BD9142}"/>
              </a:ext>
            </a:extLst>
          </p:cNvPr>
          <p:cNvSpPr>
            <a:spLocks noGrp="1"/>
          </p:cNvSpPr>
          <p:nvPr>
            <p:ph type="sldNum" sz="quarter" idx="10"/>
          </p:nvPr>
        </p:nvSpPr>
        <p:spPr/>
        <p:txBody>
          <a:bodyPr/>
          <a:lstStyle>
            <a:lvl1pPr>
              <a:defRPr>
                <a:solidFill>
                  <a:schemeClr val="tx1"/>
                </a:solidFill>
              </a:defRPr>
            </a:lvl1p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11053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2" y="426003"/>
            <a:ext cx="6256175" cy="5247009"/>
          </a:xfrm>
        </p:spPr>
        <p:txBody>
          <a:bodyPr>
            <a:normAutofit/>
          </a:bodyPr>
          <a:lstStyle>
            <a:lvl1pPr>
              <a:defRPr sz="2000">
                <a:solidFill>
                  <a:srgbClr val="5B616B"/>
                </a:solidFill>
              </a:defRPr>
            </a:lvl1pPr>
            <a:lvl2pPr>
              <a:defRPr sz="1800">
                <a:solidFill>
                  <a:srgbClr val="5B616B"/>
                </a:solidFill>
              </a:defRPr>
            </a:lvl2pPr>
            <a:lvl3pPr>
              <a:defRPr sz="1600">
                <a:solidFill>
                  <a:srgbClr val="5B616B"/>
                </a:solidFill>
              </a:defRPr>
            </a:lvl3pPr>
            <a:lvl4pPr>
              <a:defRPr sz="1400">
                <a:solidFill>
                  <a:srgbClr val="5B616B"/>
                </a:solidFill>
              </a:defRPr>
            </a:lvl4pPr>
            <a:lvl5pPr>
              <a:defRPr sz="1400">
                <a:solidFill>
                  <a:srgbClr val="5B616B"/>
                </a:solidFill>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itle 1">
            <a:extLst>
              <a:ext uri="{FF2B5EF4-FFF2-40B4-BE49-F238E27FC236}">
                <a16:creationId xmlns:a16="http://schemas.microsoft.com/office/drawing/2014/main" id="{3E5F9CC8-EFCA-4432-8BBF-FB1556A4FF89}"/>
              </a:ext>
            </a:extLst>
          </p:cNvPr>
          <p:cNvSpPr>
            <a:spLocks noGrp="1"/>
          </p:cNvSpPr>
          <p:nvPr>
            <p:ph type="title"/>
          </p:nvPr>
        </p:nvSpPr>
        <p:spPr>
          <a:xfrm>
            <a:off x="710682" y="419744"/>
            <a:ext cx="4355840" cy="1309491"/>
          </a:xfrm>
        </p:spPr>
        <p:txBody>
          <a:bodyPr anchor="t">
            <a:normAutofit/>
          </a:bodyPr>
          <a:lstStyle>
            <a:lvl1pPr>
              <a:defRPr sz="3400" b="0"/>
            </a:lvl1pPr>
          </a:lstStyle>
          <a:p>
            <a:r>
              <a:rPr lang="en-US" dirty="0"/>
              <a:t>Click to edit Master title style</a:t>
            </a:r>
            <a:endParaRPr dirty="0"/>
          </a:p>
        </p:txBody>
      </p:sp>
      <p:sp>
        <p:nvSpPr>
          <p:cNvPr id="9" name="Text Placeholder 3">
            <a:extLst>
              <a:ext uri="{FF2B5EF4-FFF2-40B4-BE49-F238E27FC236}">
                <a16:creationId xmlns:a16="http://schemas.microsoft.com/office/drawing/2014/main" id="{41E7197F-5DFB-4F52-9494-9B08258D1523}"/>
              </a:ext>
            </a:extLst>
          </p:cNvPr>
          <p:cNvSpPr>
            <a:spLocks noGrp="1"/>
          </p:cNvSpPr>
          <p:nvPr>
            <p:ph type="body" sz="half" idx="2"/>
          </p:nvPr>
        </p:nvSpPr>
        <p:spPr>
          <a:xfrm>
            <a:off x="710682" y="1856792"/>
            <a:ext cx="4355840" cy="3816221"/>
          </a:xfrm>
        </p:spPr>
        <p:txBody>
          <a:bodyPr>
            <a:normAutofit/>
          </a:bodyPr>
          <a:lstStyle>
            <a:lvl1pPr marL="0" indent="0">
              <a:spcBef>
                <a:spcPts val="1200"/>
              </a:spcBef>
              <a:buNone/>
              <a:defRPr sz="1600" u="sng">
                <a:solidFill>
                  <a:srgbClr val="DC7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 name="Slide Number Placeholder 1">
            <a:extLst>
              <a:ext uri="{FF2B5EF4-FFF2-40B4-BE49-F238E27FC236}">
                <a16:creationId xmlns:a16="http://schemas.microsoft.com/office/drawing/2014/main" id="{55E43812-211D-4763-88E5-E1B70E4E2A70}"/>
              </a:ext>
            </a:extLst>
          </p:cNvPr>
          <p:cNvSpPr>
            <a:spLocks noGrp="1"/>
          </p:cNvSpPr>
          <p:nvPr>
            <p:ph type="sldNum" sz="quarter" idx="10"/>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scape 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hasCustomPrompt="1"/>
          </p:nvPr>
        </p:nvSpPr>
        <p:spPr>
          <a:xfrm>
            <a:off x="4810396" y="932125"/>
            <a:ext cx="6702552" cy="4470296"/>
          </a:xfrm>
          <a:solidFill>
            <a:srgbClr val="00A6CE"/>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a:p>
            <a:endParaRPr dirty="0"/>
          </a:p>
        </p:txBody>
      </p:sp>
      <p:sp>
        <p:nvSpPr>
          <p:cNvPr id="10" name="Title 1">
            <a:extLst>
              <a:ext uri="{FF2B5EF4-FFF2-40B4-BE49-F238E27FC236}">
                <a16:creationId xmlns:a16="http://schemas.microsoft.com/office/drawing/2014/main" id="{6036770D-52C8-45B8-8FFE-0E688C1AF305}"/>
              </a:ext>
            </a:extLst>
          </p:cNvPr>
          <p:cNvSpPr>
            <a:spLocks noGrp="1"/>
          </p:cNvSpPr>
          <p:nvPr>
            <p:ph type="title" hasCustomPrompt="1"/>
          </p:nvPr>
        </p:nvSpPr>
        <p:spPr>
          <a:xfrm>
            <a:off x="679052" y="606489"/>
            <a:ext cx="4053747" cy="1880491"/>
          </a:xfrm>
        </p:spPr>
        <p:txBody>
          <a:bodyPr anchor="t">
            <a:normAutofit/>
          </a:bodyPr>
          <a:lstStyle>
            <a:lvl1pPr>
              <a:defRPr sz="3400" b="0"/>
            </a:lvl1pPr>
          </a:lstStyle>
          <a:p>
            <a:r>
              <a:rPr lang="en-US" dirty="0"/>
              <a:t>Click to edit Master title style</a:t>
            </a:r>
            <a:br>
              <a:rPr lang="en-US" dirty="0"/>
            </a:br>
            <a:endParaRPr dirty="0"/>
          </a:p>
        </p:txBody>
      </p:sp>
      <p:sp>
        <p:nvSpPr>
          <p:cNvPr id="11" name="Text Placeholder 3">
            <a:extLst>
              <a:ext uri="{FF2B5EF4-FFF2-40B4-BE49-F238E27FC236}">
                <a16:creationId xmlns:a16="http://schemas.microsoft.com/office/drawing/2014/main" id="{6CA00F79-A7D6-49C1-A1F8-2EC8677E6F7E}"/>
              </a:ext>
            </a:extLst>
          </p:cNvPr>
          <p:cNvSpPr>
            <a:spLocks noGrp="1"/>
          </p:cNvSpPr>
          <p:nvPr>
            <p:ph type="body" sz="half" idx="2"/>
          </p:nvPr>
        </p:nvSpPr>
        <p:spPr>
          <a:xfrm>
            <a:off x="679052" y="2472611"/>
            <a:ext cx="4053747" cy="3265715"/>
          </a:xfrm>
        </p:spPr>
        <p:txBody>
          <a:bodyPr>
            <a:normAutofit/>
          </a:bodyPr>
          <a:lstStyle>
            <a:lvl1pPr marL="0" indent="0">
              <a:spcBef>
                <a:spcPts val="1200"/>
              </a:spcBef>
              <a:buNone/>
              <a:defRPr sz="16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 name="Slide Number Placeholder 1">
            <a:extLst>
              <a:ext uri="{FF2B5EF4-FFF2-40B4-BE49-F238E27FC236}">
                <a16:creationId xmlns:a16="http://schemas.microsoft.com/office/drawing/2014/main" id="{556BEA6C-B889-405E-9BB3-E088C1CB815A}"/>
              </a:ext>
            </a:extLst>
          </p:cNvPr>
          <p:cNvSpPr>
            <a:spLocks noGrp="1"/>
          </p:cNvSpPr>
          <p:nvPr>
            <p:ph type="sldNum" sz="quarter" idx="10"/>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rait 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hasCustomPrompt="1"/>
          </p:nvPr>
        </p:nvSpPr>
        <p:spPr>
          <a:xfrm>
            <a:off x="7732493" y="606489"/>
            <a:ext cx="3780455" cy="5131837"/>
          </a:xfrm>
          <a:solidFill>
            <a:srgbClr val="00A6CE"/>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10" name="Title 1">
            <a:extLst>
              <a:ext uri="{FF2B5EF4-FFF2-40B4-BE49-F238E27FC236}">
                <a16:creationId xmlns:a16="http://schemas.microsoft.com/office/drawing/2014/main" id="{6036770D-52C8-45B8-8FFE-0E688C1AF305}"/>
              </a:ext>
            </a:extLst>
          </p:cNvPr>
          <p:cNvSpPr>
            <a:spLocks noGrp="1"/>
          </p:cNvSpPr>
          <p:nvPr>
            <p:ph type="title" hasCustomPrompt="1"/>
          </p:nvPr>
        </p:nvSpPr>
        <p:spPr>
          <a:xfrm>
            <a:off x="679052" y="606490"/>
            <a:ext cx="6780151" cy="956304"/>
          </a:xfrm>
        </p:spPr>
        <p:txBody>
          <a:bodyPr anchor="t">
            <a:normAutofit/>
          </a:bodyPr>
          <a:lstStyle>
            <a:lvl1pPr>
              <a:defRPr sz="3400" b="0"/>
            </a:lvl1pPr>
          </a:lstStyle>
          <a:p>
            <a:r>
              <a:rPr lang="en-US" dirty="0"/>
              <a:t>Click to edit Master title style</a:t>
            </a:r>
            <a:br>
              <a:rPr lang="en-US" dirty="0"/>
            </a:br>
            <a:endParaRPr dirty="0"/>
          </a:p>
        </p:txBody>
      </p:sp>
      <p:sp>
        <p:nvSpPr>
          <p:cNvPr id="11" name="Text Placeholder 3">
            <a:extLst>
              <a:ext uri="{FF2B5EF4-FFF2-40B4-BE49-F238E27FC236}">
                <a16:creationId xmlns:a16="http://schemas.microsoft.com/office/drawing/2014/main" id="{6CA00F79-A7D6-49C1-A1F8-2EC8677E6F7E}"/>
              </a:ext>
            </a:extLst>
          </p:cNvPr>
          <p:cNvSpPr>
            <a:spLocks noGrp="1"/>
          </p:cNvSpPr>
          <p:nvPr>
            <p:ph type="body" sz="half" idx="2"/>
          </p:nvPr>
        </p:nvSpPr>
        <p:spPr>
          <a:xfrm>
            <a:off x="679052" y="1745673"/>
            <a:ext cx="6780151" cy="3992653"/>
          </a:xfrm>
        </p:spPr>
        <p:txBody>
          <a:bodyPr>
            <a:normAutofit/>
          </a:bodyPr>
          <a:lstStyle>
            <a:lvl1pPr marL="0" indent="0">
              <a:spcBef>
                <a:spcPts val="1200"/>
              </a:spcBef>
              <a:buNone/>
              <a:defRPr sz="16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 name="Slide Number Placeholder 1">
            <a:extLst>
              <a:ext uri="{FF2B5EF4-FFF2-40B4-BE49-F238E27FC236}">
                <a16:creationId xmlns:a16="http://schemas.microsoft.com/office/drawing/2014/main" id="{703FAFD4-7AEF-4BAB-B046-A970FF7FF9E5}"/>
              </a:ext>
            </a:extLst>
          </p:cNvPr>
          <p:cNvSpPr>
            <a:spLocks noGrp="1"/>
          </p:cNvSpPr>
          <p:nvPr>
            <p:ph type="sldNum" sz="quarter" idx="10"/>
          </p:nvPr>
        </p:nvSpPr>
        <p:spPr/>
        <p:txBody>
          <a:body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33692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355" y="288958"/>
            <a:ext cx="10817289" cy="978002"/>
          </a:xfrm>
          <a:prstGeom prst="rect">
            <a:avLst/>
          </a:prstGeom>
        </p:spPr>
        <p:txBody>
          <a:bodyPr vert="horz" lIns="91440" tIns="45720" rIns="91440" bIns="45720" rtlCol="0" anchor="t">
            <a:normAutofit/>
          </a:bodyPr>
          <a:lstStyle/>
          <a:p>
            <a:r>
              <a:rPr lang="en-US" dirty="0"/>
              <a:t>Click to edit Master title style</a:t>
            </a:r>
            <a:br>
              <a:rPr lang="en-US" dirty="0"/>
            </a:br>
            <a:endParaRPr dirty="0"/>
          </a:p>
        </p:txBody>
      </p:sp>
      <p:sp>
        <p:nvSpPr>
          <p:cNvPr id="3" name="Text Placeholder 2"/>
          <p:cNvSpPr>
            <a:spLocks noGrp="1"/>
          </p:cNvSpPr>
          <p:nvPr>
            <p:ph type="body" idx="1"/>
          </p:nvPr>
        </p:nvSpPr>
        <p:spPr>
          <a:xfrm>
            <a:off x="687355" y="1534403"/>
            <a:ext cx="10817289" cy="41894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9" name="Straight Connector 8">
            <a:extLst>
              <a:ext uri="{FF2B5EF4-FFF2-40B4-BE49-F238E27FC236}">
                <a16:creationId xmlns:a16="http://schemas.microsoft.com/office/drawing/2014/main" id="{07E10BEA-931B-41EA-884D-83294389E980}"/>
              </a:ext>
            </a:extLst>
          </p:cNvPr>
          <p:cNvCxnSpPr>
            <a:cxnSpLocks/>
          </p:cNvCxnSpPr>
          <p:nvPr userDrawn="1"/>
        </p:nvCxnSpPr>
        <p:spPr>
          <a:xfrm>
            <a:off x="687356" y="6027570"/>
            <a:ext cx="10817289" cy="0"/>
          </a:xfrm>
          <a:prstGeom prst="line">
            <a:avLst/>
          </a:prstGeom>
          <a:ln>
            <a:solidFill>
              <a:srgbClr val="00A6CE"/>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BFCAD1D3-989B-4EE1-A0B2-B8664EE3F3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23320" y="6284387"/>
            <a:ext cx="1181324" cy="325395"/>
          </a:xfrm>
          <a:prstGeom prst="rect">
            <a:avLst/>
          </a:prstGeom>
        </p:spPr>
      </p:pic>
      <p:sp>
        <p:nvSpPr>
          <p:cNvPr id="4" name="Slide Number Placeholder 3">
            <a:extLst>
              <a:ext uri="{FF2B5EF4-FFF2-40B4-BE49-F238E27FC236}">
                <a16:creationId xmlns:a16="http://schemas.microsoft.com/office/drawing/2014/main" id="{BFFC92B1-F4E4-49F2-8461-4CA23F9A48D3}"/>
              </a:ext>
            </a:extLst>
          </p:cNvPr>
          <p:cNvSpPr>
            <a:spLocks noGrp="1"/>
          </p:cNvSpPr>
          <p:nvPr>
            <p:ph type="sldNum" sz="quarter" idx="4"/>
          </p:nvPr>
        </p:nvSpPr>
        <p:spPr>
          <a:xfrm>
            <a:off x="680104" y="6264522"/>
            <a:ext cx="422303" cy="365125"/>
          </a:xfrm>
          <a:prstGeom prst="rect">
            <a:avLst/>
          </a:prstGeom>
          <a:noFill/>
        </p:spPr>
        <p:txBody>
          <a:bodyPr vert="horz" lIns="91440" tIns="45720" rIns="91440" bIns="45720" rtlCol="0" anchor="ctr"/>
          <a:lstStyle>
            <a:lvl1pPr algn="l">
              <a:defRPr sz="1200">
                <a:solidFill>
                  <a:srgbClr val="5B616B"/>
                </a:solidFill>
              </a:defRPr>
            </a:lvl1pPr>
          </a:lstStyle>
          <a:p>
            <a:fld id="{BD3736E7-621A-411C-9B9D-BD6621A0196A}" type="slidenum">
              <a:rPr lang="en-US" smtClean="0"/>
              <a:pPr/>
              <a:t>‹#›</a:t>
            </a:fld>
            <a:endParaRPr lang="en-US"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64" r:id="rId3"/>
    <p:sldLayoutId id="2147483650" r:id="rId4"/>
    <p:sldLayoutId id="2147483660" r:id="rId5"/>
    <p:sldLayoutId id="2147483665" r:id="rId6"/>
    <p:sldLayoutId id="2147483656" r:id="rId7"/>
    <p:sldLayoutId id="2147483657" r:id="rId8"/>
    <p:sldLayoutId id="2147483661" r:id="rId9"/>
    <p:sldLayoutId id="2147483662" r:id="rId10"/>
    <p:sldLayoutId id="21474836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b="1" kern="1200">
          <a:solidFill>
            <a:srgbClr val="164B91"/>
          </a:solidFill>
          <a:latin typeface="Montserrat SemiBold" panose="00000700000000000000" pitchFamily="2" charset="0"/>
          <a:ea typeface="+mj-ea"/>
          <a:cs typeface="+mj-cs"/>
        </a:defRPr>
      </a:lvl1pPr>
    </p:titleStyle>
    <p:bodyStyle>
      <a:lvl1pPr marL="388620" indent="-342900" algn="l" defTabSz="914400" rtl="0" eaLnBrk="1" latinLnBrk="0" hangingPunct="1">
        <a:lnSpc>
          <a:spcPct val="90000"/>
        </a:lnSpc>
        <a:spcBef>
          <a:spcPts val="1800"/>
        </a:spcBef>
        <a:buClr>
          <a:srgbClr val="00A6CE"/>
        </a:buClr>
        <a:buSzPct val="130000"/>
        <a:buFont typeface="Arial" panose="020B0604020202020204" pitchFamily="34" charset="0"/>
        <a:buChar char="•"/>
        <a:defRPr sz="2000" kern="1200">
          <a:solidFill>
            <a:srgbClr val="5B616B"/>
          </a:solidFill>
          <a:latin typeface="+mn-lt"/>
          <a:ea typeface="+mn-ea"/>
          <a:cs typeface="+mn-cs"/>
        </a:defRPr>
      </a:lvl1pPr>
      <a:lvl2pPr marL="651510" indent="-285750" algn="l" defTabSz="914400" rtl="0" eaLnBrk="1" latinLnBrk="0" hangingPunct="1">
        <a:lnSpc>
          <a:spcPct val="90000"/>
        </a:lnSpc>
        <a:spcBef>
          <a:spcPts val="1000"/>
        </a:spcBef>
        <a:buClr>
          <a:srgbClr val="00A6CE"/>
        </a:buClr>
        <a:buSzPct val="130000"/>
        <a:buFont typeface="Arial" panose="020B0604020202020204" pitchFamily="34" charset="0"/>
        <a:buChar char="•"/>
        <a:defRPr sz="1800" kern="1200">
          <a:solidFill>
            <a:srgbClr val="5B616B"/>
          </a:solidFill>
          <a:latin typeface="+mn-lt"/>
          <a:ea typeface="+mn-ea"/>
          <a:cs typeface="+mn-cs"/>
        </a:defRPr>
      </a:lvl2pPr>
      <a:lvl3pPr marL="97155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600" kern="1200">
          <a:solidFill>
            <a:srgbClr val="5B616B"/>
          </a:solidFill>
          <a:latin typeface="+mn-lt"/>
          <a:ea typeface="+mn-ea"/>
          <a:cs typeface="+mn-cs"/>
        </a:defRPr>
      </a:lvl3pPr>
      <a:lvl4pPr marL="129159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kern="1200">
          <a:solidFill>
            <a:srgbClr val="5B616B"/>
          </a:solidFill>
          <a:latin typeface="+mn-lt"/>
          <a:ea typeface="+mn-ea"/>
          <a:cs typeface="+mn-cs"/>
        </a:defRPr>
      </a:lvl4pPr>
      <a:lvl5pPr marL="161163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u="none" kern="1200">
          <a:solidFill>
            <a:srgbClr val="5B616B"/>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jesuitrefugeeservice720-my.sharepoint.com/:u:/g/personal/vat00_communications_jrs_net/EUb0oaEa11BLvSEsVR861MoBoqYU2A6jJN1suz2VDSR_wA?e=YNRKC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jesuitrefugeeservice720-my.sharepoint.com/:f:/g/personal/vat00_communications_jrs_net/Es7pKAOb5I5Bg82N_KZYRwgBJ3e8sGGEPyzPPPxumMMwRA?e=uVucf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esuitrefugeeservice720-my.sharepoint.com/:b:/g/personal/vat00_communications_jrs_net/EXkHahLzMDBMhdnKwdGIpIYBU5hNTrndHSjltrBYfnFxMw?e=P0PEV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jesuitrefugeeservice720-my.sharepoint.com/:b:/g/personal/vat00_communications_jrs_net/EaTQQA9pNTRLkHYdk3A2inoBPV_gtuVnTvQSHJ050rG-8Q?e=9dmg4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proutsocial.com/insights/social-media-image-sizes-guid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jesuitrefugeeservice720-my.sharepoint.com/:f:/g/personal/vat00_communications_jrs_net/EjHMVB_is49Gj5QFiMBNxBwBy5LdjgNDJhqaGRbvC1t1bQ?e=5LXhLw"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jesuitrefugeeservice720-my.sharepoint.com/:f:/g/personal/vat00_communications_jrs_net/EhF6TscE7_5KpI6qG_UA1MsB5wLihdo_hEzfiYXBjHoO0A?e=RH9IEn"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hyperlink" Target="https://jesuitrefugeeservice720-my.sharepoint.com/:f:/g/personal/vat00_communications_jrs_net/Es5sd_xyOepPiiRmFb0OdYcBTz27wr1gat32tV8kEH4HHw"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18" Type="http://schemas.openxmlformats.org/officeDocument/2006/relationships/slide" Target="slide30.xml"/><Relationship Id="rId3" Type="http://schemas.openxmlformats.org/officeDocument/2006/relationships/slide" Target="slide5.xml"/><Relationship Id="rId21" Type="http://schemas.openxmlformats.org/officeDocument/2006/relationships/slide" Target="slide33.xml"/><Relationship Id="rId7" Type="http://schemas.openxmlformats.org/officeDocument/2006/relationships/slide" Target="slide13.xml"/><Relationship Id="rId12" Type="http://schemas.openxmlformats.org/officeDocument/2006/relationships/slide" Target="slide20.xml"/><Relationship Id="rId17" Type="http://schemas.openxmlformats.org/officeDocument/2006/relationships/slide" Target="slide29.xml"/><Relationship Id="rId2" Type="http://schemas.openxmlformats.org/officeDocument/2006/relationships/slide" Target="slide4.xml"/><Relationship Id="rId16" Type="http://schemas.openxmlformats.org/officeDocument/2006/relationships/slide" Target="slide28.xml"/><Relationship Id="rId20" Type="http://schemas.openxmlformats.org/officeDocument/2006/relationships/slide" Target="slide32.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7.xml"/><Relationship Id="rId19" Type="http://schemas.openxmlformats.org/officeDocument/2006/relationships/slide" Target="slide31.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jesuitrefugeeservice720-my.sharepoint.com/:f:/g/personal/vat00_communications_jrs_net/EprTv4UkPohInCB-fcoDGaQBI0CUhzDxwOCAQmcrCbQ3vg?e=5oDSG1" TargetMode="Externa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hyperlink" Target="https://jesuitrefugeeservice720-my.sharepoint.com/:f:/g/personal/vat00_communications_jrs_net/Eg6Y-gIOHulDu5eqU9Duk2QB1Yvs5bp1VGwm-GeZQ15tbw?e=b2PHbY"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mailto:martina.bezzini@jrs.net" TargetMode="External"/><Relationship Id="rId2" Type="http://schemas.openxmlformats.org/officeDocument/2006/relationships/hyperlink" Target="mailto:francesca.segala@jrs.ne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jesuitrefugeeservice720-my.sharepoint.com/:f:/g/personal/vat00_communications_jrs_net/EqRvh_94u1tJqWo4lMVIBcEBzbPwmFRCtRFzjYv4BhAilA?e=sdTQU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089" y="3086664"/>
            <a:ext cx="6818129" cy="684673"/>
          </a:xfrm>
        </p:spPr>
        <p:txBody>
          <a:bodyPr>
            <a:normAutofit/>
          </a:bodyPr>
          <a:lstStyle/>
          <a:p>
            <a:r>
              <a:rPr lang="en-US" sz="3800" dirty="0">
                <a:latin typeface="+mn-lt"/>
              </a:rPr>
              <a:t>Design and Visual Guide</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 sz="2800" b="0" dirty="0">
                <a:latin typeface="Montserrat"/>
                <a:sym typeface="Montserrat"/>
              </a:rPr>
              <a:t>Region/</a:t>
            </a:r>
            <a:r>
              <a:rPr lang="en-US" sz="2800" b="0" dirty="0">
                <a:latin typeface="Montserrat"/>
                <a:sym typeface="Montserrat"/>
              </a:rPr>
              <a:t>Country</a:t>
            </a:r>
            <a:r>
              <a:rPr lang="en" sz="2800" b="0" dirty="0">
                <a:latin typeface="Montserrat"/>
                <a:sym typeface="Montserrat"/>
              </a:rPr>
              <a:t> Lockup Template</a:t>
            </a:r>
            <a:r>
              <a:rPr lang="en-US" sz="2800" b="0" dirty="0">
                <a:latin typeface="Montserrat"/>
                <a:sym typeface="Montserrat"/>
              </a:rPr>
              <a:t>s – Other Languages</a:t>
            </a:r>
            <a:endParaRPr lang="en-US" sz="2800" b="0" dirty="0">
              <a:latin typeface="Montserrat"/>
            </a:endParaRPr>
          </a:p>
        </p:txBody>
      </p:sp>
      <p:sp>
        <p:nvSpPr>
          <p:cNvPr id="5" name="Google Shape;70;p15">
            <a:extLst>
              <a:ext uri="{FF2B5EF4-FFF2-40B4-BE49-F238E27FC236}">
                <a16:creationId xmlns:a16="http://schemas.microsoft.com/office/drawing/2014/main" id="{BE5352DD-E84E-4EE3-A0B2-DFD72CEA2A21}"/>
              </a:ext>
            </a:extLst>
          </p:cNvPr>
          <p:cNvSpPr txBox="1"/>
          <p:nvPr/>
        </p:nvSpPr>
        <p:spPr>
          <a:xfrm>
            <a:off x="3381857" y="1737080"/>
            <a:ext cx="5428287" cy="260481"/>
          </a:xfrm>
          <a:prstGeom prst="rect">
            <a:avLst/>
          </a:prstGeom>
          <a:noFill/>
          <a:ln>
            <a:noFill/>
          </a:ln>
        </p:spPr>
        <p:txBody>
          <a:bodyPr spcFirstLastPara="1" wrap="square" lIns="0" tIns="0" rIns="0" bIns="0" anchor="t" anchorCtr="0">
            <a:noAutofit/>
          </a:bodyPr>
          <a:lstStyle/>
          <a:p>
            <a:pPr marL="171412">
              <a:buClr>
                <a:srgbClr val="FF0000"/>
              </a:buClr>
              <a:buSzPts val="900"/>
            </a:pPr>
            <a:r>
              <a:rPr lang="en-US" sz="1100" b="1" dirty="0">
                <a:solidFill>
                  <a:srgbClr val="FF0000"/>
                </a:solidFill>
                <a:latin typeface="Montserrat"/>
                <a:ea typeface="Montserrat"/>
                <a:cs typeface="Montserrat"/>
                <a:sym typeface="Montserrat"/>
              </a:rPr>
              <a:t>If you need a more compact version, use this vertical variation</a:t>
            </a:r>
          </a:p>
        </p:txBody>
      </p:sp>
      <p:grpSp>
        <p:nvGrpSpPr>
          <p:cNvPr id="3" name="Group 2">
            <a:extLst>
              <a:ext uri="{FF2B5EF4-FFF2-40B4-BE49-F238E27FC236}">
                <a16:creationId xmlns:a16="http://schemas.microsoft.com/office/drawing/2014/main" id="{215872B0-5024-45BE-BF08-3D6D733DD775}"/>
              </a:ext>
            </a:extLst>
          </p:cNvPr>
          <p:cNvGrpSpPr/>
          <p:nvPr/>
        </p:nvGrpSpPr>
        <p:grpSpPr>
          <a:xfrm>
            <a:off x="2282770" y="3004879"/>
            <a:ext cx="7626461" cy="1661363"/>
            <a:chOff x="1469481" y="3243039"/>
            <a:chExt cx="7626461" cy="1661363"/>
          </a:xfrm>
        </p:grpSpPr>
        <p:pic>
          <p:nvPicPr>
            <p:cNvPr id="7" name="Picture 6">
              <a:extLst>
                <a:ext uri="{FF2B5EF4-FFF2-40B4-BE49-F238E27FC236}">
                  <a16:creationId xmlns:a16="http://schemas.microsoft.com/office/drawing/2014/main" id="{A79474B5-910A-4C7B-BB20-F197366EAAED}"/>
                </a:ext>
              </a:extLst>
            </p:cNvPr>
            <p:cNvPicPr>
              <a:picLocks noChangeAspect="1"/>
            </p:cNvPicPr>
            <p:nvPr/>
          </p:nvPicPr>
          <p:blipFill rotWithShape="1">
            <a:blip r:embed="rId2">
              <a:extLst>
                <a:ext uri="{28A0092B-C50C-407E-A947-70E740481C1C}">
                  <a14:useLocalDpi xmlns:a14="http://schemas.microsoft.com/office/drawing/2010/main" val="0"/>
                </a:ext>
              </a:extLst>
            </a:blip>
            <a:srcRect l="16250" t="26338" r="18806" b="17273"/>
            <a:stretch/>
          </p:blipFill>
          <p:spPr>
            <a:xfrm>
              <a:off x="1469481" y="3243039"/>
              <a:ext cx="2999942" cy="1661363"/>
            </a:xfrm>
            <a:prstGeom prst="rect">
              <a:avLst/>
            </a:prstGeom>
          </p:spPr>
        </p:pic>
        <p:pic>
          <p:nvPicPr>
            <p:cNvPr id="8" name="Picture 7">
              <a:extLst>
                <a:ext uri="{FF2B5EF4-FFF2-40B4-BE49-F238E27FC236}">
                  <a16:creationId xmlns:a16="http://schemas.microsoft.com/office/drawing/2014/main" id="{2D240ABA-2950-43C7-8003-EEB7887E5719}"/>
                </a:ext>
              </a:extLst>
            </p:cNvPr>
            <p:cNvPicPr>
              <a:picLocks noChangeAspect="1"/>
            </p:cNvPicPr>
            <p:nvPr/>
          </p:nvPicPr>
          <p:blipFill>
            <a:blip r:embed="rId3"/>
            <a:stretch>
              <a:fillRect/>
            </a:stretch>
          </p:blipFill>
          <p:spPr>
            <a:xfrm>
              <a:off x="6096000" y="3243039"/>
              <a:ext cx="2999942" cy="1661363"/>
            </a:xfrm>
            <a:prstGeom prst="rect">
              <a:avLst/>
            </a:prstGeom>
          </p:spPr>
        </p:pic>
      </p:grpSp>
      <p:sp>
        <p:nvSpPr>
          <p:cNvPr id="4" name="Slide Number Placeholder 3">
            <a:extLst>
              <a:ext uri="{FF2B5EF4-FFF2-40B4-BE49-F238E27FC236}">
                <a16:creationId xmlns:a16="http://schemas.microsoft.com/office/drawing/2014/main" id="{3373C6AA-661A-479C-AE49-BB8CE7DD3C4A}"/>
              </a:ext>
            </a:extLst>
          </p:cNvPr>
          <p:cNvSpPr>
            <a:spLocks noGrp="1"/>
          </p:cNvSpPr>
          <p:nvPr>
            <p:ph type="sldNum" sz="quarter" idx="10"/>
          </p:nvPr>
        </p:nvSpPr>
        <p:spPr/>
        <p:txBody>
          <a:bodyPr/>
          <a:lstStyle/>
          <a:p>
            <a:fld id="{BD3736E7-621A-411C-9B9D-BD6621A0196A}" type="slidenum">
              <a:rPr lang="en-US" smtClean="0"/>
              <a:pPr/>
              <a:t>10</a:t>
            </a:fld>
            <a:endParaRPr lang="en-US" dirty="0"/>
          </a:p>
        </p:txBody>
      </p:sp>
    </p:spTree>
    <p:extLst>
      <p:ext uri="{BB962C8B-B14F-4D97-AF65-F5344CB8AC3E}">
        <p14:creationId xmlns:p14="http://schemas.microsoft.com/office/powerpoint/2010/main" val="9058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 sz="2800" b="0" dirty="0">
                <a:latin typeface="Montserrat"/>
                <a:sym typeface="Montserrat"/>
              </a:rPr>
              <a:t>Region/</a:t>
            </a:r>
            <a:r>
              <a:rPr lang="en-US" sz="2800" b="0" dirty="0">
                <a:latin typeface="Montserrat"/>
                <a:sym typeface="Montserrat"/>
              </a:rPr>
              <a:t>Country</a:t>
            </a:r>
            <a:r>
              <a:rPr lang="en" sz="2800" b="0" dirty="0">
                <a:latin typeface="Montserrat"/>
                <a:sym typeface="Montserrat"/>
              </a:rPr>
              <a:t> Lockup Template</a:t>
            </a:r>
            <a:r>
              <a:rPr lang="en-US" sz="2800" b="0" dirty="0">
                <a:latin typeface="Montserrat"/>
                <a:sym typeface="Montserrat"/>
              </a:rPr>
              <a:t>s</a:t>
            </a:r>
            <a:endParaRPr lang="en-US" sz="2800" b="0" dirty="0">
              <a:latin typeface="Montserrat"/>
            </a:endParaRPr>
          </a:p>
        </p:txBody>
      </p:sp>
      <p:sp>
        <p:nvSpPr>
          <p:cNvPr id="5" name="Google Shape;70;p15">
            <a:extLst>
              <a:ext uri="{FF2B5EF4-FFF2-40B4-BE49-F238E27FC236}">
                <a16:creationId xmlns:a16="http://schemas.microsoft.com/office/drawing/2014/main" id="{BE5352DD-E84E-4EE3-A0B2-DFD72CEA2A21}"/>
              </a:ext>
            </a:extLst>
          </p:cNvPr>
          <p:cNvSpPr txBox="1"/>
          <p:nvPr/>
        </p:nvSpPr>
        <p:spPr>
          <a:xfrm>
            <a:off x="2652573" y="1197584"/>
            <a:ext cx="6886855" cy="260481"/>
          </a:xfrm>
          <a:prstGeom prst="rect">
            <a:avLst/>
          </a:prstGeom>
          <a:noFill/>
          <a:ln>
            <a:noFill/>
          </a:ln>
        </p:spPr>
        <p:txBody>
          <a:bodyPr spcFirstLastPara="1" wrap="square" lIns="0" tIns="0" rIns="0" bIns="0" anchor="t" anchorCtr="0">
            <a:noAutofit/>
          </a:bodyPr>
          <a:lstStyle/>
          <a:p>
            <a:pPr marL="171412">
              <a:buClr>
                <a:srgbClr val="FF0000"/>
              </a:buClr>
              <a:buSzPts val="900"/>
            </a:pPr>
            <a:r>
              <a:rPr lang="en-US" sz="1100" b="1" dirty="0">
                <a:solidFill>
                  <a:srgbClr val="FF0000"/>
                </a:solidFill>
                <a:latin typeface="Montserrat"/>
                <a:ea typeface="Montserrat"/>
                <a:cs typeface="Montserrat"/>
                <a:sym typeface="Montserrat"/>
              </a:rPr>
              <a:t>Region and country lockups can also be used in the solid white and solid black variations.</a:t>
            </a:r>
          </a:p>
        </p:txBody>
      </p:sp>
      <p:sp>
        <p:nvSpPr>
          <p:cNvPr id="4" name="Slide Number Placeholder 3">
            <a:extLst>
              <a:ext uri="{FF2B5EF4-FFF2-40B4-BE49-F238E27FC236}">
                <a16:creationId xmlns:a16="http://schemas.microsoft.com/office/drawing/2014/main" id="{3373C6AA-661A-479C-AE49-BB8CE7DD3C4A}"/>
              </a:ext>
            </a:extLst>
          </p:cNvPr>
          <p:cNvSpPr>
            <a:spLocks noGrp="1"/>
          </p:cNvSpPr>
          <p:nvPr>
            <p:ph type="sldNum" sz="quarter" idx="10"/>
          </p:nvPr>
        </p:nvSpPr>
        <p:spPr/>
        <p:txBody>
          <a:bodyPr/>
          <a:lstStyle/>
          <a:p>
            <a:fld id="{BD3736E7-621A-411C-9B9D-BD6621A0196A}" type="slidenum">
              <a:rPr lang="en-US" smtClean="0"/>
              <a:pPr/>
              <a:t>11</a:t>
            </a:fld>
            <a:endParaRPr lang="en-US" dirty="0"/>
          </a:p>
        </p:txBody>
      </p:sp>
      <p:grpSp>
        <p:nvGrpSpPr>
          <p:cNvPr id="23" name="Group 22">
            <a:extLst>
              <a:ext uri="{FF2B5EF4-FFF2-40B4-BE49-F238E27FC236}">
                <a16:creationId xmlns:a16="http://schemas.microsoft.com/office/drawing/2014/main" id="{058BE83F-B6E1-40C9-A53E-97D455292847}"/>
              </a:ext>
            </a:extLst>
          </p:cNvPr>
          <p:cNvGrpSpPr/>
          <p:nvPr/>
        </p:nvGrpSpPr>
        <p:grpSpPr>
          <a:xfrm>
            <a:off x="1393695" y="1856232"/>
            <a:ext cx="9404611" cy="3794760"/>
            <a:chOff x="1687061" y="1856232"/>
            <a:chExt cx="9404611" cy="3794760"/>
          </a:xfrm>
        </p:grpSpPr>
        <p:grpSp>
          <p:nvGrpSpPr>
            <p:cNvPr id="21" name="Group 20">
              <a:extLst>
                <a:ext uri="{FF2B5EF4-FFF2-40B4-BE49-F238E27FC236}">
                  <a16:creationId xmlns:a16="http://schemas.microsoft.com/office/drawing/2014/main" id="{E118D6D1-A933-4293-BE4D-5119F769ED45}"/>
                </a:ext>
              </a:extLst>
            </p:cNvPr>
            <p:cNvGrpSpPr/>
            <p:nvPr/>
          </p:nvGrpSpPr>
          <p:grpSpPr>
            <a:xfrm>
              <a:off x="1687061" y="2127791"/>
              <a:ext cx="4411987" cy="3251427"/>
              <a:chOff x="1687061" y="2127791"/>
              <a:chExt cx="4411987" cy="3251427"/>
            </a:xfrm>
          </p:grpSpPr>
          <p:pic>
            <p:nvPicPr>
              <p:cNvPr id="9" name="Picture 8">
                <a:extLst>
                  <a:ext uri="{FF2B5EF4-FFF2-40B4-BE49-F238E27FC236}">
                    <a16:creationId xmlns:a16="http://schemas.microsoft.com/office/drawing/2014/main" id="{0CA4D52F-C461-4C03-9D14-EF669CE8E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061" y="2127791"/>
                <a:ext cx="4411987" cy="727898"/>
              </a:xfrm>
              <a:prstGeom prst="rect">
                <a:avLst/>
              </a:prstGeom>
            </p:spPr>
          </p:pic>
          <p:pic>
            <p:nvPicPr>
              <p:cNvPr id="15" name="Picture 14">
                <a:extLst>
                  <a:ext uri="{FF2B5EF4-FFF2-40B4-BE49-F238E27FC236}">
                    <a16:creationId xmlns:a16="http://schemas.microsoft.com/office/drawing/2014/main" id="{9E9821CD-2342-4BCA-AE6C-6B4B76088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061" y="4002527"/>
                <a:ext cx="2710552" cy="1376691"/>
              </a:xfrm>
              <a:prstGeom prst="rect">
                <a:avLst/>
              </a:prstGeom>
            </p:spPr>
          </p:pic>
        </p:grpSp>
        <p:grpSp>
          <p:nvGrpSpPr>
            <p:cNvPr id="22" name="Group 21">
              <a:extLst>
                <a:ext uri="{FF2B5EF4-FFF2-40B4-BE49-F238E27FC236}">
                  <a16:creationId xmlns:a16="http://schemas.microsoft.com/office/drawing/2014/main" id="{39D76B72-D496-4D51-996F-C717B5120885}"/>
                </a:ext>
              </a:extLst>
            </p:cNvPr>
            <p:cNvGrpSpPr/>
            <p:nvPr/>
          </p:nvGrpSpPr>
          <p:grpSpPr>
            <a:xfrm>
              <a:off x="6451698" y="1856232"/>
              <a:ext cx="4639974" cy="3794760"/>
              <a:chOff x="6451698" y="1856232"/>
              <a:chExt cx="4639974" cy="3794760"/>
            </a:xfrm>
          </p:grpSpPr>
          <p:grpSp>
            <p:nvGrpSpPr>
              <p:cNvPr id="13" name="Group 12">
                <a:extLst>
                  <a:ext uri="{FF2B5EF4-FFF2-40B4-BE49-F238E27FC236}">
                    <a16:creationId xmlns:a16="http://schemas.microsoft.com/office/drawing/2014/main" id="{36E46BBD-6380-445B-93C9-E4578B2DA500}"/>
                  </a:ext>
                </a:extLst>
              </p:cNvPr>
              <p:cNvGrpSpPr/>
              <p:nvPr/>
            </p:nvGrpSpPr>
            <p:grpSpPr>
              <a:xfrm>
                <a:off x="6451698" y="1856232"/>
                <a:ext cx="4639974" cy="1271016"/>
                <a:chOff x="2889504" y="3639312"/>
                <a:chExt cx="5541264" cy="1517904"/>
              </a:xfrm>
            </p:grpSpPr>
            <p:sp>
              <p:nvSpPr>
                <p:cNvPr id="12" name="Rectangle 11">
                  <a:extLst>
                    <a:ext uri="{FF2B5EF4-FFF2-40B4-BE49-F238E27FC236}">
                      <a16:creationId xmlns:a16="http://schemas.microsoft.com/office/drawing/2014/main" id="{01612AB4-1C14-403A-A10D-1E446C53CBCD}"/>
                    </a:ext>
                  </a:extLst>
                </p:cNvPr>
                <p:cNvSpPr/>
                <p:nvPr/>
              </p:nvSpPr>
              <p:spPr>
                <a:xfrm>
                  <a:off x="2889504" y="3639312"/>
                  <a:ext cx="5541264" cy="1517904"/>
                </a:xfrm>
                <a:prstGeom prst="rect">
                  <a:avLst/>
                </a:prstGeom>
                <a:solidFill>
                  <a:srgbClr val="16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EDDB7EC-3044-4881-9F64-A0A5B1C9C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650" y="3962962"/>
                  <a:ext cx="5276972" cy="870605"/>
                </a:xfrm>
                <a:prstGeom prst="rect">
                  <a:avLst/>
                </a:prstGeom>
              </p:spPr>
            </p:pic>
          </p:grpSp>
          <p:grpSp>
            <p:nvGrpSpPr>
              <p:cNvPr id="19" name="Group 18">
                <a:extLst>
                  <a:ext uri="{FF2B5EF4-FFF2-40B4-BE49-F238E27FC236}">
                    <a16:creationId xmlns:a16="http://schemas.microsoft.com/office/drawing/2014/main" id="{1B4D5050-1F1E-4044-8CCC-68494F4AE554}"/>
                  </a:ext>
                </a:extLst>
              </p:cNvPr>
              <p:cNvGrpSpPr/>
              <p:nvPr/>
            </p:nvGrpSpPr>
            <p:grpSpPr>
              <a:xfrm>
                <a:off x="6451698" y="3730752"/>
                <a:ext cx="3218688" cy="1920240"/>
                <a:chOff x="6775704" y="3968496"/>
                <a:chExt cx="3218688" cy="1920240"/>
              </a:xfrm>
            </p:grpSpPr>
            <p:sp>
              <p:nvSpPr>
                <p:cNvPr id="18" name="Rectangle 17">
                  <a:extLst>
                    <a:ext uri="{FF2B5EF4-FFF2-40B4-BE49-F238E27FC236}">
                      <a16:creationId xmlns:a16="http://schemas.microsoft.com/office/drawing/2014/main" id="{7BCD603B-FD78-44F4-89C7-291BB0003EE0}"/>
                    </a:ext>
                  </a:extLst>
                </p:cNvPr>
                <p:cNvSpPr/>
                <p:nvPr/>
              </p:nvSpPr>
              <p:spPr>
                <a:xfrm>
                  <a:off x="6775704" y="3968496"/>
                  <a:ext cx="3218688" cy="1920240"/>
                </a:xfrm>
                <a:prstGeom prst="rect">
                  <a:avLst/>
                </a:prstGeom>
                <a:solidFill>
                  <a:srgbClr val="16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77577E1-0A3F-4660-A9C4-E27E9F5DD5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772" y="4240271"/>
                  <a:ext cx="2710552" cy="1376691"/>
                </a:xfrm>
                <a:prstGeom prst="rect">
                  <a:avLst/>
                </a:prstGeom>
              </p:spPr>
            </p:pic>
          </p:grpSp>
        </p:grpSp>
      </p:grpSp>
    </p:spTree>
    <p:extLst>
      <p:ext uri="{BB962C8B-B14F-4D97-AF65-F5344CB8AC3E}">
        <p14:creationId xmlns:p14="http://schemas.microsoft.com/office/powerpoint/2010/main" val="13635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US" sz="2800" b="0" dirty="0">
                <a:latin typeface="Montserrat"/>
                <a:sym typeface="Montserrat"/>
              </a:rPr>
              <a:t>Dimensions</a:t>
            </a:r>
            <a:endParaRPr lang="en-US" sz="2800" b="0" dirty="0">
              <a:latin typeface="Montserrat"/>
            </a:endParaRPr>
          </a:p>
        </p:txBody>
      </p:sp>
      <p:grpSp>
        <p:nvGrpSpPr>
          <p:cNvPr id="3" name="Group 2">
            <a:extLst>
              <a:ext uri="{FF2B5EF4-FFF2-40B4-BE49-F238E27FC236}">
                <a16:creationId xmlns:a16="http://schemas.microsoft.com/office/drawing/2014/main" id="{FC404393-83F1-4A24-AB02-1067AC645895}"/>
              </a:ext>
            </a:extLst>
          </p:cNvPr>
          <p:cNvGrpSpPr/>
          <p:nvPr/>
        </p:nvGrpSpPr>
        <p:grpSpPr>
          <a:xfrm>
            <a:off x="2110130" y="884136"/>
            <a:ext cx="7978474" cy="4847188"/>
            <a:chOff x="1432356" y="910513"/>
            <a:chExt cx="7978474" cy="4847188"/>
          </a:xfrm>
        </p:grpSpPr>
        <p:pic>
          <p:nvPicPr>
            <p:cNvPr id="9" name="Picture 8">
              <a:extLst>
                <a:ext uri="{FF2B5EF4-FFF2-40B4-BE49-F238E27FC236}">
                  <a16:creationId xmlns:a16="http://schemas.microsoft.com/office/drawing/2014/main" id="{05B94593-F3AD-494F-961E-AD9EC9A0A3B1}"/>
                </a:ext>
              </a:extLst>
            </p:cNvPr>
            <p:cNvPicPr>
              <a:picLocks noChangeAspect="1"/>
            </p:cNvPicPr>
            <p:nvPr/>
          </p:nvPicPr>
          <p:blipFill rotWithShape="1">
            <a:blip r:embed="rId2"/>
            <a:srcRect t="56003"/>
            <a:stretch/>
          </p:blipFill>
          <p:spPr>
            <a:xfrm>
              <a:off x="1432356" y="5278122"/>
              <a:ext cx="2688368" cy="479579"/>
            </a:xfrm>
            <a:prstGeom prst="rect">
              <a:avLst/>
            </a:prstGeom>
          </p:spPr>
        </p:pic>
        <p:sp>
          <p:nvSpPr>
            <p:cNvPr id="10" name="Google Shape;117;p18">
              <a:extLst>
                <a:ext uri="{FF2B5EF4-FFF2-40B4-BE49-F238E27FC236}">
                  <a16:creationId xmlns:a16="http://schemas.microsoft.com/office/drawing/2014/main" id="{B8CDDC22-5CA3-4DBB-8A66-E848DDC122DD}"/>
                </a:ext>
              </a:extLst>
            </p:cNvPr>
            <p:cNvSpPr txBox="1"/>
            <p:nvPr/>
          </p:nvSpPr>
          <p:spPr>
            <a:xfrm>
              <a:off x="1432356" y="1110205"/>
              <a:ext cx="2388454" cy="1015501"/>
            </a:xfrm>
            <a:prstGeom prst="rect">
              <a:avLst/>
            </a:prstGeom>
            <a:noFill/>
            <a:ln>
              <a:noFill/>
            </a:ln>
          </p:spPr>
          <p:txBody>
            <a:bodyPr spcFirstLastPara="1" wrap="square" lIns="91427" tIns="91427" rIns="91427" bIns="91427" anchor="t" anchorCtr="0">
              <a:noAutofit/>
            </a:bodyPr>
            <a:lstStyle/>
            <a:p>
              <a:r>
                <a:rPr lang="en" sz="1200" b="1" dirty="0">
                  <a:solidFill>
                    <a:srgbClr val="1BA7CB"/>
                  </a:solidFill>
                  <a:latin typeface="Montserrat"/>
                  <a:ea typeface="Montserrat"/>
                  <a:cs typeface="Montserrat"/>
                  <a:sym typeface="Montserrat"/>
                </a:rPr>
                <a:t>CLEAR SPACE</a:t>
              </a:r>
              <a:endParaRPr sz="1200" b="1" dirty="0">
                <a:solidFill>
                  <a:srgbClr val="1BA7CB"/>
                </a:solidFill>
                <a:latin typeface="Montserrat"/>
                <a:ea typeface="Montserrat"/>
                <a:cs typeface="Montserrat"/>
                <a:sym typeface="Montserrat"/>
              </a:endParaRPr>
            </a:p>
            <a:p>
              <a:r>
                <a:rPr lang="en" sz="1100" dirty="0">
                  <a:solidFill>
                    <a:srgbClr val="5B616B"/>
                  </a:solidFill>
                  <a:latin typeface="Montserrat"/>
                  <a:ea typeface="Montserrat"/>
                  <a:cs typeface="Montserrat"/>
                  <a:sym typeface="Montserrat"/>
                </a:rPr>
                <a:t>There should always be ample space around the logo to ensure maximum impact and keep the mark from looking cluttered.</a:t>
              </a:r>
              <a:endParaRPr sz="1100" dirty="0">
                <a:solidFill>
                  <a:srgbClr val="5B616B"/>
                </a:solidFill>
                <a:latin typeface="Montserrat"/>
                <a:ea typeface="Montserrat"/>
                <a:cs typeface="Montserrat"/>
                <a:sym typeface="Montserrat"/>
              </a:endParaRPr>
            </a:p>
          </p:txBody>
        </p:sp>
        <p:sp>
          <p:nvSpPr>
            <p:cNvPr id="11" name="Google Shape;118;p18">
              <a:extLst>
                <a:ext uri="{FF2B5EF4-FFF2-40B4-BE49-F238E27FC236}">
                  <a16:creationId xmlns:a16="http://schemas.microsoft.com/office/drawing/2014/main" id="{04412F80-1875-48C7-B29A-C5E7C6C639C6}"/>
                </a:ext>
              </a:extLst>
            </p:cNvPr>
            <p:cNvSpPr txBox="1"/>
            <p:nvPr/>
          </p:nvSpPr>
          <p:spPr>
            <a:xfrm>
              <a:off x="1462583" y="2501051"/>
              <a:ext cx="2912649" cy="719400"/>
            </a:xfrm>
            <a:prstGeom prst="rect">
              <a:avLst/>
            </a:prstGeom>
            <a:noFill/>
            <a:ln>
              <a:noFill/>
            </a:ln>
          </p:spPr>
          <p:txBody>
            <a:bodyPr spcFirstLastPara="1" wrap="square" lIns="91427" tIns="91427" rIns="91427" bIns="91427" anchor="t" anchorCtr="0">
              <a:noAutofit/>
            </a:bodyPr>
            <a:lstStyle/>
            <a:p>
              <a:r>
                <a:rPr lang="en" sz="1100" b="1" dirty="0">
                  <a:solidFill>
                    <a:srgbClr val="1BA7CB"/>
                  </a:solidFill>
                  <a:latin typeface="Montserrat"/>
                  <a:ea typeface="Montserrat"/>
                  <a:cs typeface="Montserrat"/>
                  <a:sym typeface="Montserrat"/>
                </a:rPr>
                <a:t>MINIMUM LOGO SIZE</a:t>
              </a:r>
              <a:endParaRPr sz="1100" b="1" dirty="0">
                <a:solidFill>
                  <a:srgbClr val="1BA7CB"/>
                </a:solidFill>
                <a:latin typeface="Montserrat"/>
                <a:ea typeface="Montserrat"/>
                <a:cs typeface="Montserrat"/>
                <a:sym typeface="Montserrat"/>
              </a:endParaRPr>
            </a:p>
            <a:p>
              <a:r>
                <a:rPr lang="en-US" sz="1100" dirty="0">
                  <a:solidFill>
                    <a:srgbClr val="5B616B"/>
                  </a:solidFill>
                  <a:latin typeface="Montserrat"/>
                  <a:ea typeface="Montserrat"/>
                  <a:cs typeface="Montserrat"/>
                  <a:sym typeface="Montserrat"/>
                </a:rPr>
                <a:t>Width: </a:t>
              </a:r>
              <a:r>
                <a:rPr lang="en" sz="1100" dirty="0">
                  <a:solidFill>
                    <a:srgbClr val="5B616B"/>
                  </a:solidFill>
                  <a:latin typeface="Montserrat"/>
                  <a:ea typeface="Montserrat"/>
                  <a:cs typeface="Montserrat"/>
                  <a:sym typeface="Montserrat"/>
                </a:rPr>
                <a:t>1.5 in</a:t>
              </a:r>
              <a:r>
                <a:rPr lang="en-US" sz="1100" dirty="0">
                  <a:solidFill>
                    <a:srgbClr val="5B616B"/>
                  </a:solidFill>
                  <a:latin typeface="Montserrat"/>
                  <a:ea typeface="Montserrat"/>
                  <a:cs typeface="Montserrat"/>
                  <a:sym typeface="Montserrat"/>
                </a:rPr>
                <a:t>ches</a:t>
              </a:r>
              <a:r>
                <a:rPr lang="en" sz="1100" dirty="0">
                  <a:solidFill>
                    <a:srgbClr val="5B616B"/>
                  </a:solidFill>
                  <a:latin typeface="Montserrat"/>
                  <a:ea typeface="Montserrat"/>
                  <a:cs typeface="Montserrat"/>
                  <a:sym typeface="Montserrat"/>
                </a:rPr>
                <a:t> or 144 p</a:t>
              </a:r>
              <a:r>
                <a:rPr lang="en-US" sz="1100" dirty="0">
                  <a:solidFill>
                    <a:srgbClr val="5B616B"/>
                  </a:solidFill>
                  <a:latin typeface="Montserrat"/>
                  <a:ea typeface="Montserrat"/>
                  <a:cs typeface="Montserrat"/>
                  <a:sym typeface="Montserrat"/>
                </a:rPr>
                <a:t>ixels</a:t>
              </a:r>
              <a:endParaRPr sz="1100" dirty="0">
                <a:solidFill>
                  <a:srgbClr val="5B616B"/>
                </a:solidFill>
                <a:latin typeface="Montserrat"/>
                <a:ea typeface="Montserrat"/>
                <a:cs typeface="Montserrat"/>
                <a:sym typeface="Montserrat"/>
              </a:endParaRPr>
            </a:p>
          </p:txBody>
        </p:sp>
        <p:sp>
          <p:nvSpPr>
            <p:cNvPr id="13" name="Google Shape;121;p18">
              <a:extLst>
                <a:ext uri="{FF2B5EF4-FFF2-40B4-BE49-F238E27FC236}">
                  <a16:creationId xmlns:a16="http://schemas.microsoft.com/office/drawing/2014/main" id="{A0A5E6B4-F318-45DC-B444-C0022FCC68FC}"/>
                </a:ext>
              </a:extLst>
            </p:cNvPr>
            <p:cNvSpPr txBox="1"/>
            <p:nvPr/>
          </p:nvSpPr>
          <p:spPr>
            <a:xfrm>
              <a:off x="4737305" y="2018401"/>
              <a:ext cx="1028700" cy="310200"/>
            </a:xfrm>
            <a:prstGeom prst="rect">
              <a:avLst/>
            </a:prstGeom>
            <a:noFill/>
            <a:ln>
              <a:noFill/>
            </a:ln>
          </p:spPr>
          <p:txBody>
            <a:bodyPr spcFirstLastPara="1" wrap="square" lIns="91427" tIns="91427" rIns="91427" bIns="91427" anchor="t" anchorCtr="0">
              <a:noAutofit/>
            </a:bodyPr>
            <a:lstStyle/>
            <a:p>
              <a:r>
                <a:rPr lang="en" sz="1100" b="1">
                  <a:solidFill>
                    <a:srgbClr val="1BA7CB"/>
                  </a:solidFill>
                  <a:latin typeface="Montserrat"/>
                  <a:ea typeface="Montserrat"/>
                  <a:cs typeface="Montserrat"/>
                  <a:sym typeface="Montserrat"/>
                </a:rPr>
                <a:t>FULL LOGO</a:t>
              </a:r>
              <a:endParaRPr sz="1100" b="1" dirty="0">
                <a:solidFill>
                  <a:srgbClr val="1BA7CB"/>
                </a:solidFill>
                <a:latin typeface="Montserrat"/>
                <a:ea typeface="Montserrat"/>
                <a:cs typeface="Montserrat"/>
                <a:sym typeface="Montserrat"/>
              </a:endParaRPr>
            </a:p>
          </p:txBody>
        </p:sp>
        <p:sp>
          <p:nvSpPr>
            <p:cNvPr id="14" name="Google Shape;122;p18">
              <a:extLst>
                <a:ext uri="{FF2B5EF4-FFF2-40B4-BE49-F238E27FC236}">
                  <a16:creationId xmlns:a16="http://schemas.microsoft.com/office/drawing/2014/main" id="{91B41167-7A25-4BA5-A278-C67A6F8F6264}"/>
                </a:ext>
              </a:extLst>
            </p:cNvPr>
            <p:cNvSpPr txBox="1"/>
            <p:nvPr/>
          </p:nvSpPr>
          <p:spPr>
            <a:xfrm>
              <a:off x="4737305" y="4425388"/>
              <a:ext cx="1028700" cy="310200"/>
            </a:xfrm>
            <a:prstGeom prst="rect">
              <a:avLst/>
            </a:prstGeom>
            <a:noFill/>
            <a:ln>
              <a:noFill/>
            </a:ln>
          </p:spPr>
          <p:txBody>
            <a:bodyPr spcFirstLastPara="1" wrap="square" lIns="91427" tIns="91427" rIns="91427" bIns="91427" anchor="t" anchorCtr="0">
              <a:noAutofit/>
            </a:bodyPr>
            <a:lstStyle/>
            <a:p>
              <a:r>
                <a:rPr lang="en" sz="1100" b="1">
                  <a:solidFill>
                    <a:srgbClr val="1BA7CB"/>
                  </a:solidFill>
                  <a:latin typeface="Montserrat"/>
                  <a:ea typeface="Montserrat"/>
                  <a:cs typeface="Montserrat"/>
                  <a:sym typeface="Montserrat"/>
                </a:rPr>
                <a:t>SYMBOL </a:t>
              </a:r>
              <a:endParaRPr sz="1100" b="1" dirty="0">
                <a:solidFill>
                  <a:srgbClr val="1BA7CB"/>
                </a:solidFill>
                <a:latin typeface="Montserrat"/>
                <a:ea typeface="Montserrat"/>
                <a:cs typeface="Montserrat"/>
                <a:sym typeface="Montserrat"/>
              </a:endParaRPr>
            </a:p>
          </p:txBody>
        </p:sp>
        <p:pic>
          <p:nvPicPr>
            <p:cNvPr id="15" name="Picture 14">
              <a:extLst>
                <a:ext uri="{FF2B5EF4-FFF2-40B4-BE49-F238E27FC236}">
                  <a16:creationId xmlns:a16="http://schemas.microsoft.com/office/drawing/2014/main" id="{B92137B5-0887-4956-A09E-72832D88CDF3}"/>
                </a:ext>
              </a:extLst>
            </p:cNvPr>
            <p:cNvPicPr>
              <a:picLocks noChangeAspect="1"/>
            </p:cNvPicPr>
            <p:nvPr/>
          </p:nvPicPr>
          <p:blipFill>
            <a:blip r:embed="rId3"/>
            <a:stretch>
              <a:fillRect/>
            </a:stretch>
          </p:blipFill>
          <p:spPr>
            <a:xfrm>
              <a:off x="5766005" y="910513"/>
              <a:ext cx="3644825" cy="4619875"/>
            </a:xfrm>
            <a:prstGeom prst="rect">
              <a:avLst/>
            </a:prstGeom>
          </p:spPr>
        </p:pic>
        <p:sp>
          <p:nvSpPr>
            <p:cNvPr id="16" name="Google Shape;108;p17">
              <a:extLst>
                <a:ext uri="{FF2B5EF4-FFF2-40B4-BE49-F238E27FC236}">
                  <a16:creationId xmlns:a16="http://schemas.microsoft.com/office/drawing/2014/main" id="{4B44D89A-20E2-42A8-8672-1E0C851658FE}"/>
                </a:ext>
              </a:extLst>
            </p:cNvPr>
            <p:cNvSpPr txBox="1"/>
            <p:nvPr/>
          </p:nvSpPr>
          <p:spPr>
            <a:xfrm>
              <a:off x="6314880" y="1014985"/>
              <a:ext cx="415571" cy="390196"/>
            </a:xfrm>
            <a:prstGeom prst="rect">
              <a:avLst/>
            </a:prstGeom>
            <a:noFill/>
            <a:ln>
              <a:noFill/>
            </a:ln>
          </p:spPr>
          <p:txBody>
            <a:bodyPr spcFirstLastPara="1" wrap="square" lIns="0" tIns="0" rIns="0" bIns="0" anchor="t" anchorCtr="0">
              <a:noAutofit/>
            </a:bodyPr>
            <a:lstStyle/>
            <a:p>
              <a:pPr>
                <a:buClr>
                  <a:srgbClr val="FF0000"/>
                </a:buClr>
                <a:buSzPts val="900"/>
              </a:pPr>
              <a:r>
                <a:rPr lang="en-US" sz="800" b="1" dirty="0">
                  <a:solidFill>
                    <a:srgbClr val="FF0000"/>
                  </a:solidFill>
                  <a:latin typeface="Montserrat"/>
                  <a:ea typeface="Montserrat"/>
                  <a:cs typeface="Montserrat"/>
                  <a:sym typeface="Montserrat"/>
                </a:rPr>
                <a:t>34% Width of Arc</a:t>
              </a:r>
              <a:endParaRPr sz="800" b="1" dirty="0">
                <a:solidFill>
                  <a:srgbClr val="FF0000"/>
                </a:solidFill>
                <a:latin typeface="Montserrat"/>
                <a:ea typeface="Montserrat"/>
                <a:cs typeface="Montserrat"/>
                <a:sym typeface="Montserrat"/>
              </a:endParaRPr>
            </a:p>
          </p:txBody>
        </p:sp>
        <p:pic>
          <p:nvPicPr>
            <p:cNvPr id="17" name="Google Shape;71;p15">
              <a:extLst>
                <a:ext uri="{FF2B5EF4-FFF2-40B4-BE49-F238E27FC236}">
                  <a16:creationId xmlns:a16="http://schemas.microsoft.com/office/drawing/2014/main" id="{06539C66-5FD2-4C2A-B632-7EC2953E93C4}"/>
                </a:ext>
              </a:extLst>
            </p:cNvPr>
            <p:cNvPicPr preferRelativeResize="0"/>
            <p:nvPr/>
          </p:nvPicPr>
          <p:blipFill>
            <a:blip r:embed="rId4">
              <a:alphaModFix/>
            </a:blip>
            <a:stretch>
              <a:fillRect/>
            </a:stretch>
          </p:blipFill>
          <p:spPr>
            <a:xfrm>
              <a:off x="1593789" y="3488397"/>
              <a:ext cx="1539448" cy="479579"/>
            </a:xfrm>
            <a:prstGeom prst="rect">
              <a:avLst/>
            </a:prstGeom>
            <a:noFill/>
            <a:ln>
              <a:noFill/>
            </a:ln>
          </p:spPr>
        </p:pic>
        <p:pic>
          <p:nvPicPr>
            <p:cNvPr id="18" name="Picture 17">
              <a:extLst>
                <a:ext uri="{FF2B5EF4-FFF2-40B4-BE49-F238E27FC236}">
                  <a16:creationId xmlns:a16="http://schemas.microsoft.com/office/drawing/2014/main" id="{379896DC-5BFA-40E8-9A88-D9EE0FBDA7D6}"/>
                </a:ext>
              </a:extLst>
            </p:cNvPr>
            <p:cNvPicPr>
              <a:picLocks noChangeAspect="1"/>
            </p:cNvPicPr>
            <p:nvPr/>
          </p:nvPicPr>
          <p:blipFill>
            <a:blip r:embed="rId5"/>
            <a:stretch>
              <a:fillRect/>
            </a:stretch>
          </p:blipFill>
          <p:spPr>
            <a:xfrm flipH="1">
              <a:off x="1547731" y="2964395"/>
              <a:ext cx="108979" cy="533103"/>
            </a:xfrm>
            <a:prstGeom prst="rect">
              <a:avLst/>
            </a:prstGeom>
          </p:spPr>
        </p:pic>
        <p:pic>
          <p:nvPicPr>
            <p:cNvPr id="19" name="Picture 18">
              <a:extLst>
                <a:ext uri="{FF2B5EF4-FFF2-40B4-BE49-F238E27FC236}">
                  <a16:creationId xmlns:a16="http://schemas.microsoft.com/office/drawing/2014/main" id="{13082F45-72CA-49D4-AA8F-23A956BA4608}"/>
                </a:ext>
              </a:extLst>
            </p:cNvPr>
            <p:cNvPicPr>
              <a:picLocks noChangeAspect="1"/>
            </p:cNvPicPr>
            <p:nvPr/>
          </p:nvPicPr>
          <p:blipFill>
            <a:blip r:embed="rId5"/>
            <a:stretch>
              <a:fillRect/>
            </a:stretch>
          </p:blipFill>
          <p:spPr>
            <a:xfrm flipH="1">
              <a:off x="3058083" y="2964395"/>
              <a:ext cx="108979" cy="533103"/>
            </a:xfrm>
            <a:prstGeom prst="rect">
              <a:avLst/>
            </a:prstGeom>
          </p:spPr>
        </p:pic>
        <p:sp>
          <p:nvSpPr>
            <p:cNvPr id="20" name="Google Shape;108;p17">
              <a:extLst>
                <a:ext uri="{FF2B5EF4-FFF2-40B4-BE49-F238E27FC236}">
                  <a16:creationId xmlns:a16="http://schemas.microsoft.com/office/drawing/2014/main" id="{D2E425FE-8074-45E2-B03E-F77AC9A4706C}"/>
                </a:ext>
              </a:extLst>
            </p:cNvPr>
            <p:cNvSpPr txBox="1"/>
            <p:nvPr/>
          </p:nvSpPr>
          <p:spPr>
            <a:xfrm>
              <a:off x="1818425" y="3181767"/>
              <a:ext cx="1110204" cy="222037"/>
            </a:xfrm>
            <a:prstGeom prst="rect">
              <a:avLst/>
            </a:prstGeom>
            <a:noFill/>
            <a:ln>
              <a:noFill/>
            </a:ln>
          </p:spPr>
          <p:txBody>
            <a:bodyPr spcFirstLastPara="1" wrap="square" lIns="0" tIns="0" rIns="0" bIns="0" anchor="t" anchorCtr="0">
              <a:noAutofit/>
            </a:bodyPr>
            <a:lstStyle/>
            <a:p>
              <a:pPr lvl="0" algn="ctr">
                <a:buClr>
                  <a:srgbClr val="FF0000"/>
                </a:buClr>
                <a:buSzPts val="900"/>
              </a:pPr>
              <a:r>
                <a:rPr lang="en-US" sz="1000" b="1" dirty="0">
                  <a:solidFill>
                    <a:srgbClr val="FF0000"/>
                  </a:solidFill>
                  <a:latin typeface="Montserrat"/>
                  <a:ea typeface="Montserrat"/>
                  <a:cs typeface="Montserrat"/>
                  <a:sym typeface="Montserrat"/>
                </a:rPr>
                <a:t>1.5 in </a:t>
              </a:r>
              <a:r>
                <a:rPr lang="en-US" sz="1000" dirty="0">
                  <a:solidFill>
                    <a:srgbClr val="FF0000"/>
                  </a:solidFill>
                  <a:latin typeface="Montserrat"/>
                  <a:ea typeface="Montserrat"/>
                  <a:cs typeface="Montserrat"/>
                  <a:sym typeface="Montserrat"/>
                </a:rPr>
                <a:t>or</a:t>
              </a:r>
              <a:r>
                <a:rPr lang="en-US" sz="1000" b="1" dirty="0">
                  <a:solidFill>
                    <a:srgbClr val="FF0000"/>
                  </a:solidFill>
                  <a:latin typeface="Montserrat"/>
                  <a:ea typeface="Montserrat"/>
                  <a:cs typeface="Montserrat"/>
                  <a:sym typeface="Montserrat"/>
                </a:rPr>
                <a:t> 144px</a:t>
              </a:r>
              <a:endParaRPr sz="1000" b="1" dirty="0">
                <a:solidFill>
                  <a:srgbClr val="FF0000"/>
                </a:solidFill>
                <a:latin typeface="Montserrat"/>
                <a:ea typeface="Montserrat"/>
                <a:cs typeface="Montserrat"/>
                <a:sym typeface="Montserrat"/>
              </a:endParaRPr>
            </a:p>
          </p:txBody>
        </p:sp>
        <p:sp>
          <p:nvSpPr>
            <p:cNvPr id="21" name="Google Shape;108;p17">
              <a:extLst>
                <a:ext uri="{FF2B5EF4-FFF2-40B4-BE49-F238E27FC236}">
                  <a16:creationId xmlns:a16="http://schemas.microsoft.com/office/drawing/2014/main" id="{F031C199-3797-428E-9147-44D7D93C7D3F}"/>
                </a:ext>
              </a:extLst>
            </p:cNvPr>
            <p:cNvSpPr txBox="1"/>
            <p:nvPr/>
          </p:nvSpPr>
          <p:spPr>
            <a:xfrm>
              <a:off x="1547731" y="4461381"/>
              <a:ext cx="2521792" cy="315757"/>
            </a:xfrm>
            <a:prstGeom prst="rect">
              <a:avLst/>
            </a:prstGeom>
            <a:noFill/>
            <a:ln>
              <a:noFill/>
            </a:ln>
          </p:spPr>
          <p:txBody>
            <a:bodyPr spcFirstLastPara="1" wrap="square" lIns="0" tIns="0" rIns="0" bIns="0" anchor="t" anchorCtr="0">
              <a:noAutofit/>
            </a:bodyPr>
            <a:lstStyle/>
            <a:p>
              <a:pPr>
                <a:buClr>
                  <a:srgbClr val="FF0000"/>
                </a:buClr>
                <a:buSzPts val="900"/>
              </a:pPr>
              <a:r>
                <a:rPr lang="en-US" sz="1000" b="1" dirty="0">
                  <a:solidFill>
                    <a:srgbClr val="FF0000"/>
                  </a:solidFill>
                  <a:latin typeface="Montserrat"/>
                  <a:ea typeface="Montserrat"/>
                  <a:cs typeface="Montserrat"/>
                  <a:sym typeface="Montserrat"/>
                </a:rPr>
                <a:t>Note: </a:t>
              </a:r>
              <a:r>
                <a:rPr lang="en-US" sz="1000" dirty="0">
                  <a:solidFill>
                    <a:srgbClr val="FF0000"/>
                  </a:solidFill>
                  <a:latin typeface="Montserrat"/>
                  <a:ea typeface="Montserrat"/>
                  <a:cs typeface="Montserrat"/>
                  <a:sym typeface="Montserrat"/>
                </a:rPr>
                <a:t>When the width is less than 1.5 inches, use the lockup that DOES NOT include the full “JESUIT REFUGEE SERVICE” nomenclature.</a:t>
              </a:r>
              <a:endParaRPr sz="1000" dirty="0">
                <a:solidFill>
                  <a:srgbClr val="FF0000"/>
                </a:solidFill>
                <a:latin typeface="Montserrat"/>
                <a:ea typeface="Montserrat"/>
                <a:cs typeface="Montserrat"/>
                <a:sym typeface="Montserrat"/>
              </a:endParaRPr>
            </a:p>
          </p:txBody>
        </p:sp>
      </p:grpSp>
      <p:sp>
        <p:nvSpPr>
          <p:cNvPr id="4" name="Slide Number Placeholder 3">
            <a:extLst>
              <a:ext uri="{FF2B5EF4-FFF2-40B4-BE49-F238E27FC236}">
                <a16:creationId xmlns:a16="http://schemas.microsoft.com/office/drawing/2014/main" id="{E1E879F5-9933-4C8F-987F-6C53E28C171E}"/>
              </a:ext>
            </a:extLst>
          </p:cNvPr>
          <p:cNvSpPr>
            <a:spLocks noGrp="1"/>
          </p:cNvSpPr>
          <p:nvPr>
            <p:ph type="sldNum" sz="quarter" idx="10"/>
          </p:nvPr>
        </p:nvSpPr>
        <p:spPr/>
        <p:txBody>
          <a:bodyPr/>
          <a:lstStyle/>
          <a:p>
            <a:fld id="{BD3736E7-621A-411C-9B9D-BD6621A0196A}" type="slidenum">
              <a:rPr lang="en-US" smtClean="0"/>
              <a:pPr/>
              <a:t>12</a:t>
            </a:fld>
            <a:endParaRPr lang="en-US" dirty="0"/>
          </a:p>
        </p:txBody>
      </p:sp>
    </p:spTree>
    <p:extLst>
      <p:ext uri="{BB962C8B-B14F-4D97-AF65-F5344CB8AC3E}">
        <p14:creationId xmlns:p14="http://schemas.microsoft.com/office/powerpoint/2010/main" val="125415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US" sz="2800" b="0" strike="sngStrike" dirty="0">
                <a:latin typeface="Montserrat"/>
                <a:sym typeface="Montserrat"/>
              </a:rPr>
              <a:t>Don’ts</a:t>
            </a:r>
            <a:endParaRPr lang="en-US" sz="2800" b="0" strike="sngStrike" dirty="0">
              <a:latin typeface="Montserrat"/>
            </a:endParaRPr>
          </a:p>
        </p:txBody>
      </p:sp>
      <p:grpSp>
        <p:nvGrpSpPr>
          <p:cNvPr id="3" name="Group 2">
            <a:extLst>
              <a:ext uri="{FF2B5EF4-FFF2-40B4-BE49-F238E27FC236}">
                <a16:creationId xmlns:a16="http://schemas.microsoft.com/office/drawing/2014/main" id="{F9352548-0DE3-4578-97B4-82280CA36B73}"/>
              </a:ext>
            </a:extLst>
          </p:cNvPr>
          <p:cNvGrpSpPr/>
          <p:nvPr/>
        </p:nvGrpSpPr>
        <p:grpSpPr>
          <a:xfrm>
            <a:off x="1872079" y="641842"/>
            <a:ext cx="8447843" cy="5309924"/>
            <a:chOff x="1872078" y="729762"/>
            <a:chExt cx="8447843" cy="5309924"/>
          </a:xfrm>
        </p:grpSpPr>
        <p:pic>
          <p:nvPicPr>
            <p:cNvPr id="30" name="Picture 29">
              <a:extLst>
                <a:ext uri="{FF2B5EF4-FFF2-40B4-BE49-F238E27FC236}">
                  <a16:creationId xmlns:a16="http://schemas.microsoft.com/office/drawing/2014/main" id="{B873E42E-BA21-485C-A145-4FF8C7EED1FE}"/>
                </a:ext>
              </a:extLst>
            </p:cNvPr>
            <p:cNvPicPr>
              <a:picLocks noChangeAspect="1"/>
            </p:cNvPicPr>
            <p:nvPr/>
          </p:nvPicPr>
          <p:blipFill>
            <a:blip r:embed="rId2"/>
            <a:stretch>
              <a:fillRect/>
            </a:stretch>
          </p:blipFill>
          <p:spPr>
            <a:xfrm>
              <a:off x="1872078" y="729762"/>
              <a:ext cx="8447843" cy="5109915"/>
            </a:xfrm>
            <a:prstGeom prst="rect">
              <a:avLst/>
            </a:prstGeom>
          </p:spPr>
        </p:pic>
        <p:sp>
          <p:nvSpPr>
            <p:cNvPr id="31" name="Google Shape;139;p20">
              <a:extLst>
                <a:ext uri="{FF2B5EF4-FFF2-40B4-BE49-F238E27FC236}">
                  <a16:creationId xmlns:a16="http://schemas.microsoft.com/office/drawing/2014/main" id="{3DACAA01-4A9C-417D-B6DE-3AD85E51EC89}"/>
                </a:ext>
              </a:extLst>
            </p:cNvPr>
            <p:cNvSpPr txBox="1"/>
            <p:nvPr/>
          </p:nvSpPr>
          <p:spPr>
            <a:xfrm>
              <a:off x="2134230" y="2109215"/>
              <a:ext cx="1938600" cy="434100"/>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place directly on </a:t>
              </a:r>
              <a:r>
                <a:rPr lang="en-US" sz="800" dirty="0">
                  <a:solidFill>
                    <a:srgbClr val="5B616B"/>
                  </a:solidFill>
                  <a:latin typeface="Montserrat"/>
                  <a:ea typeface="Montserrat"/>
                  <a:cs typeface="Montserrat"/>
                  <a:sym typeface="Montserrat"/>
                </a:rPr>
                <a:t>cluttered backgrounds or patterns</a:t>
              </a:r>
              <a:endParaRPr sz="800" dirty="0">
                <a:solidFill>
                  <a:srgbClr val="5B616B"/>
                </a:solidFill>
                <a:latin typeface="Montserrat"/>
                <a:ea typeface="Montserrat"/>
                <a:cs typeface="Montserrat"/>
                <a:sym typeface="Montserrat"/>
              </a:endParaRPr>
            </a:p>
          </p:txBody>
        </p:sp>
        <p:sp>
          <p:nvSpPr>
            <p:cNvPr id="32" name="Google Shape;140;p20">
              <a:extLst>
                <a:ext uri="{FF2B5EF4-FFF2-40B4-BE49-F238E27FC236}">
                  <a16:creationId xmlns:a16="http://schemas.microsoft.com/office/drawing/2014/main" id="{A816B4EE-0373-4EC7-A6E9-562EE9AB4F44}"/>
                </a:ext>
              </a:extLst>
            </p:cNvPr>
            <p:cNvSpPr txBox="1"/>
            <p:nvPr/>
          </p:nvSpPr>
          <p:spPr>
            <a:xfrm>
              <a:off x="4952136" y="2109213"/>
              <a:ext cx="2080113" cy="329400"/>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stretch or skew. </a:t>
              </a:r>
              <a:r>
                <a:rPr lang="en-US" sz="800" b="1" spc="-31" dirty="0">
                  <a:solidFill>
                    <a:srgbClr val="5B616B"/>
                  </a:solidFill>
                  <a:latin typeface="Montserrat"/>
                  <a:sym typeface="Montserrat"/>
                </a:rPr>
                <a:t>Hold down the control key (Ctrl) while dragging a corner of the logo to scale it proportionally.</a:t>
              </a:r>
            </a:p>
            <a:p>
              <a:r>
                <a:rPr lang="en" sz="800" dirty="0">
                  <a:solidFill>
                    <a:schemeClr val="dk1"/>
                  </a:solidFill>
                  <a:latin typeface="Montserrat"/>
                  <a:ea typeface="Montserrat"/>
                  <a:cs typeface="Montserrat"/>
                  <a:sym typeface="Montserrat"/>
                </a:rPr>
                <a:t> </a:t>
              </a:r>
              <a:endParaRPr sz="800" b="1" dirty="0">
                <a:solidFill>
                  <a:schemeClr val="dk1"/>
                </a:solidFill>
                <a:latin typeface="Montserrat"/>
                <a:ea typeface="Montserrat"/>
                <a:cs typeface="Montserrat"/>
                <a:sym typeface="Montserrat"/>
              </a:endParaRPr>
            </a:p>
          </p:txBody>
        </p:sp>
        <p:sp>
          <p:nvSpPr>
            <p:cNvPr id="33" name="Google Shape;141;p20">
              <a:extLst>
                <a:ext uri="{FF2B5EF4-FFF2-40B4-BE49-F238E27FC236}">
                  <a16:creationId xmlns:a16="http://schemas.microsoft.com/office/drawing/2014/main" id="{9E564428-6565-45C3-9660-82B2910F05C9}"/>
                </a:ext>
              </a:extLst>
            </p:cNvPr>
            <p:cNvSpPr txBox="1"/>
            <p:nvPr/>
          </p:nvSpPr>
          <p:spPr>
            <a:xfrm>
              <a:off x="7904632" y="2109213"/>
              <a:ext cx="1542900" cy="329400"/>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turn </a:t>
              </a:r>
              <a:r>
                <a:rPr lang="en-GB" sz="800" dirty="0">
                  <a:solidFill>
                    <a:srgbClr val="5B616B"/>
                  </a:solidFill>
                  <a:latin typeface="Montserrat"/>
                  <a:ea typeface="Montserrat"/>
                  <a:cs typeface="Montserrat"/>
                  <a:sym typeface="Montserrat"/>
                </a:rPr>
                <a:t>in</a:t>
              </a:r>
              <a:r>
                <a:rPr lang="en" sz="800" dirty="0">
                  <a:solidFill>
                    <a:srgbClr val="5B616B"/>
                  </a:solidFill>
                  <a:latin typeface="Montserrat"/>
                  <a:ea typeface="Montserrat"/>
                  <a:cs typeface="Montserrat"/>
                  <a:sym typeface="Montserrat"/>
                </a:rPr>
                <a:t>to outlines</a:t>
              </a:r>
              <a:endParaRPr sz="800" dirty="0">
                <a:solidFill>
                  <a:srgbClr val="5B616B"/>
                </a:solidFill>
                <a:latin typeface="Montserrat"/>
                <a:ea typeface="Montserrat"/>
                <a:cs typeface="Montserrat"/>
                <a:sym typeface="Montserrat"/>
              </a:endParaRPr>
            </a:p>
          </p:txBody>
        </p:sp>
        <p:sp>
          <p:nvSpPr>
            <p:cNvPr id="34" name="Google Shape;142;p20">
              <a:extLst>
                <a:ext uri="{FF2B5EF4-FFF2-40B4-BE49-F238E27FC236}">
                  <a16:creationId xmlns:a16="http://schemas.microsoft.com/office/drawing/2014/main" id="{6C1EAB34-F8CD-40B2-8AFA-C04427D7E29E}"/>
                </a:ext>
              </a:extLst>
            </p:cNvPr>
            <p:cNvSpPr txBox="1"/>
            <p:nvPr/>
          </p:nvSpPr>
          <p:spPr>
            <a:xfrm>
              <a:off x="2134228" y="3986196"/>
              <a:ext cx="1542900" cy="299455"/>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recolo</a:t>
              </a:r>
              <a:r>
                <a:rPr lang="en-GB" sz="800" dirty="0">
                  <a:solidFill>
                    <a:srgbClr val="5B616B"/>
                  </a:solidFill>
                  <a:latin typeface="Montserrat"/>
                  <a:ea typeface="Montserrat"/>
                  <a:cs typeface="Montserrat"/>
                  <a:sym typeface="Montserrat"/>
                </a:rPr>
                <a:t>u</a:t>
              </a:r>
              <a:r>
                <a:rPr lang="en" sz="800" dirty="0">
                  <a:solidFill>
                    <a:srgbClr val="5B616B"/>
                  </a:solidFill>
                  <a:latin typeface="Montserrat"/>
                  <a:ea typeface="Montserrat"/>
                  <a:cs typeface="Montserrat"/>
                  <a:sym typeface="Montserrat"/>
                </a:rPr>
                <a:t>r</a:t>
              </a:r>
              <a:endParaRPr sz="800" dirty="0">
                <a:solidFill>
                  <a:srgbClr val="5B616B"/>
                </a:solidFill>
                <a:latin typeface="Montserrat"/>
                <a:ea typeface="Montserrat"/>
                <a:cs typeface="Montserrat"/>
                <a:sym typeface="Montserrat"/>
              </a:endParaRPr>
            </a:p>
          </p:txBody>
        </p:sp>
        <p:sp>
          <p:nvSpPr>
            <p:cNvPr id="35" name="Google Shape;143;p20">
              <a:extLst>
                <a:ext uri="{FF2B5EF4-FFF2-40B4-BE49-F238E27FC236}">
                  <a16:creationId xmlns:a16="http://schemas.microsoft.com/office/drawing/2014/main" id="{EEF6DE67-31F0-4BA5-9E41-71306A8291C6}"/>
                </a:ext>
              </a:extLst>
            </p:cNvPr>
            <p:cNvSpPr txBox="1"/>
            <p:nvPr/>
          </p:nvSpPr>
          <p:spPr>
            <a:xfrm>
              <a:off x="4952134" y="4031380"/>
              <a:ext cx="1402636" cy="299455"/>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change fonts</a:t>
              </a:r>
              <a:endParaRPr sz="800" dirty="0">
                <a:solidFill>
                  <a:srgbClr val="5B616B"/>
                </a:solidFill>
                <a:latin typeface="Montserrat"/>
                <a:ea typeface="Montserrat"/>
                <a:cs typeface="Montserrat"/>
                <a:sym typeface="Montserrat"/>
              </a:endParaRPr>
            </a:p>
          </p:txBody>
        </p:sp>
        <p:sp>
          <p:nvSpPr>
            <p:cNvPr id="36" name="Google Shape;144;p20">
              <a:extLst>
                <a:ext uri="{FF2B5EF4-FFF2-40B4-BE49-F238E27FC236}">
                  <a16:creationId xmlns:a16="http://schemas.microsoft.com/office/drawing/2014/main" id="{CE8CBBBC-2416-46A1-B321-C74E87D234EC}"/>
                </a:ext>
              </a:extLst>
            </p:cNvPr>
            <p:cNvSpPr txBox="1"/>
            <p:nvPr/>
          </p:nvSpPr>
          <p:spPr>
            <a:xfrm>
              <a:off x="7938384" y="4031380"/>
              <a:ext cx="1542900" cy="299455"/>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rotate</a:t>
              </a:r>
              <a:endParaRPr sz="800" dirty="0">
                <a:solidFill>
                  <a:srgbClr val="5B616B"/>
                </a:solidFill>
                <a:latin typeface="Montserrat"/>
                <a:ea typeface="Montserrat"/>
                <a:cs typeface="Montserrat"/>
                <a:sym typeface="Montserrat"/>
              </a:endParaRPr>
            </a:p>
          </p:txBody>
        </p:sp>
        <p:sp>
          <p:nvSpPr>
            <p:cNvPr id="37" name="Google Shape;145;p20">
              <a:extLst>
                <a:ext uri="{FF2B5EF4-FFF2-40B4-BE49-F238E27FC236}">
                  <a16:creationId xmlns:a16="http://schemas.microsoft.com/office/drawing/2014/main" id="{2B81CB72-6587-44B3-B302-1E544B80B417}"/>
                </a:ext>
              </a:extLst>
            </p:cNvPr>
            <p:cNvSpPr txBox="1"/>
            <p:nvPr/>
          </p:nvSpPr>
          <p:spPr>
            <a:xfrm>
              <a:off x="2134228" y="5724355"/>
              <a:ext cx="1542900" cy="299455"/>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add drop shadow</a:t>
              </a:r>
              <a:endParaRPr sz="800" dirty="0">
                <a:solidFill>
                  <a:srgbClr val="5B616B"/>
                </a:solidFill>
                <a:latin typeface="Montserrat"/>
                <a:ea typeface="Montserrat"/>
                <a:cs typeface="Montserrat"/>
                <a:sym typeface="Montserrat"/>
              </a:endParaRPr>
            </a:p>
          </p:txBody>
        </p:sp>
        <p:sp>
          <p:nvSpPr>
            <p:cNvPr id="38" name="Google Shape;146;p20">
              <a:extLst>
                <a:ext uri="{FF2B5EF4-FFF2-40B4-BE49-F238E27FC236}">
                  <a16:creationId xmlns:a16="http://schemas.microsoft.com/office/drawing/2014/main" id="{F362CE30-C30F-4F5C-B21B-EAC8FDCE4CF0}"/>
                </a:ext>
              </a:extLst>
            </p:cNvPr>
            <p:cNvSpPr txBox="1"/>
            <p:nvPr/>
          </p:nvSpPr>
          <p:spPr>
            <a:xfrm>
              <a:off x="4861851" y="5740231"/>
              <a:ext cx="1679727" cy="299455"/>
            </a:xfrm>
            <a:prstGeom prst="rect">
              <a:avLst/>
            </a:prstGeom>
            <a:noFill/>
            <a:ln>
              <a:noFill/>
            </a:ln>
          </p:spPr>
          <p:txBody>
            <a:bodyPr spcFirstLastPara="1" wrap="square" lIns="0" tIns="0" rIns="0" bIns="0" anchor="t" anchorCtr="0">
              <a:noAutofit/>
            </a:bodyPr>
            <a:lstStyle/>
            <a:p>
              <a:r>
                <a:rPr lang="en" sz="800" b="1" dirty="0">
                  <a:solidFill>
                    <a:srgbClr val="FF0000"/>
                  </a:solidFill>
                  <a:latin typeface="Montserrat"/>
                  <a:ea typeface="Montserrat"/>
                  <a:cs typeface="Montserrat"/>
                  <a:sym typeface="Montserrat"/>
                </a:rPr>
                <a:t>Don’t</a:t>
              </a:r>
              <a:r>
                <a:rPr lang="en" sz="800" dirty="0">
                  <a:solidFill>
                    <a:schemeClr val="dk1"/>
                  </a:solidFill>
                  <a:latin typeface="Montserrat"/>
                  <a:ea typeface="Montserrat"/>
                  <a:cs typeface="Montserrat"/>
                  <a:sym typeface="Montserrat"/>
                </a:rPr>
                <a:t> </a:t>
              </a:r>
              <a:r>
                <a:rPr lang="en" sz="800" dirty="0">
                  <a:solidFill>
                    <a:srgbClr val="5B616B"/>
                  </a:solidFill>
                  <a:latin typeface="Montserrat"/>
                  <a:ea typeface="Montserrat"/>
                  <a:cs typeface="Montserrat"/>
                  <a:sym typeface="Montserrat"/>
                </a:rPr>
                <a:t>use </a:t>
              </a:r>
              <a:r>
                <a:rPr lang="en-GB" sz="800" dirty="0">
                  <a:solidFill>
                    <a:srgbClr val="5B616B"/>
                  </a:solidFill>
                  <a:latin typeface="Montserrat"/>
                  <a:ea typeface="Montserrat"/>
                  <a:cs typeface="Montserrat"/>
                  <a:sym typeface="Montserrat"/>
                </a:rPr>
                <a:t>a </a:t>
              </a:r>
              <a:r>
                <a:rPr lang="en" sz="800" dirty="0">
                  <a:solidFill>
                    <a:srgbClr val="5B616B"/>
                  </a:solidFill>
                  <a:latin typeface="Montserrat"/>
                  <a:ea typeface="Montserrat"/>
                  <a:cs typeface="Montserrat"/>
                  <a:sym typeface="Montserrat"/>
                </a:rPr>
                <a:t>background that gives low contrast</a:t>
              </a:r>
              <a:endParaRPr sz="800" dirty="0">
                <a:solidFill>
                  <a:srgbClr val="5B616B"/>
                </a:solidFill>
                <a:latin typeface="Montserrat"/>
                <a:ea typeface="Montserrat"/>
                <a:cs typeface="Montserrat"/>
                <a:sym typeface="Montserrat"/>
              </a:endParaRPr>
            </a:p>
          </p:txBody>
        </p:sp>
      </p:grpSp>
      <p:sp>
        <p:nvSpPr>
          <p:cNvPr id="4" name="Slide Number Placeholder 3">
            <a:extLst>
              <a:ext uri="{FF2B5EF4-FFF2-40B4-BE49-F238E27FC236}">
                <a16:creationId xmlns:a16="http://schemas.microsoft.com/office/drawing/2014/main" id="{D793A4E3-0382-438C-B2CC-234DBB9C230C}"/>
              </a:ext>
            </a:extLst>
          </p:cNvPr>
          <p:cNvSpPr>
            <a:spLocks noGrp="1"/>
          </p:cNvSpPr>
          <p:nvPr>
            <p:ph type="sldNum" sz="quarter" idx="10"/>
          </p:nvPr>
        </p:nvSpPr>
        <p:spPr/>
        <p:txBody>
          <a:bodyPr/>
          <a:lstStyle/>
          <a:p>
            <a:fld id="{BD3736E7-621A-411C-9B9D-BD6621A0196A}" type="slidenum">
              <a:rPr lang="en-US" smtClean="0"/>
              <a:pPr/>
              <a:t>13</a:t>
            </a:fld>
            <a:endParaRPr lang="en-US" dirty="0"/>
          </a:p>
        </p:txBody>
      </p:sp>
    </p:spTree>
    <p:extLst>
      <p:ext uri="{BB962C8B-B14F-4D97-AF65-F5344CB8AC3E}">
        <p14:creationId xmlns:p14="http://schemas.microsoft.com/office/powerpoint/2010/main" val="4241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US" sz="2800" b="0" dirty="0">
                <a:latin typeface="Montserrat"/>
                <a:ea typeface="Montserrat"/>
                <a:cs typeface="Montserrat"/>
                <a:sym typeface="Montserrat"/>
              </a:rPr>
              <a:t>C</a:t>
            </a:r>
            <a:r>
              <a:rPr lang="en-US" sz="2800" b="0" dirty="0">
                <a:latin typeface="Montserrat"/>
                <a:sym typeface="Montserrat"/>
              </a:rPr>
              <a:t>olours and font</a:t>
            </a:r>
            <a:endParaRPr lang="en-US" sz="2800" b="0" dirty="0">
              <a:latin typeface="Montserrat"/>
            </a:endParaRPr>
          </a:p>
        </p:txBody>
      </p:sp>
      <p:sp>
        <p:nvSpPr>
          <p:cNvPr id="15" name="Google Shape;157;p21">
            <a:extLst>
              <a:ext uri="{FF2B5EF4-FFF2-40B4-BE49-F238E27FC236}">
                <a16:creationId xmlns:a16="http://schemas.microsoft.com/office/drawing/2014/main" id="{9734F1EB-88F2-4329-8EBD-60CD7F0519DC}"/>
              </a:ext>
            </a:extLst>
          </p:cNvPr>
          <p:cNvSpPr txBox="1"/>
          <p:nvPr/>
        </p:nvSpPr>
        <p:spPr>
          <a:xfrm>
            <a:off x="1608853" y="1838014"/>
            <a:ext cx="1737301" cy="479101"/>
          </a:xfrm>
          <a:prstGeom prst="rect">
            <a:avLst/>
          </a:prstGeom>
          <a:noFill/>
          <a:ln>
            <a:noFill/>
          </a:ln>
        </p:spPr>
        <p:txBody>
          <a:bodyPr spcFirstLastPara="1" wrap="square" lIns="0" tIns="0" rIns="0" bIns="0" anchor="t" anchorCtr="0">
            <a:noAutofit/>
          </a:bodyPr>
          <a:lstStyle/>
          <a:p>
            <a:r>
              <a:rPr lang="en">
                <a:latin typeface="Montserrat"/>
                <a:ea typeface="Montserrat"/>
                <a:cs typeface="Montserrat"/>
                <a:sym typeface="Montserrat"/>
              </a:rPr>
              <a:t>Dark Blue</a:t>
            </a:r>
            <a:endParaRPr dirty="0">
              <a:latin typeface="Montserrat"/>
              <a:ea typeface="Montserrat"/>
              <a:cs typeface="Montserrat"/>
              <a:sym typeface="Montserrat"/>
            </a:endParaRPr>
          </a:p>
        </p:txBody>
      </p:sp>
      <p:sp>
        <p:nvSpPr>
          <p:cNvPr id="16" name="Google Shape;158;p21">
            <a:extLst>
              <a:ext uri="{FF2B5EF4-FFF2-40B4-BE49-F238E27FC236}">
                <a16:creationId xmlns:a16="http://schemas.microsoft.com/office/drawing/2014/main" id="{A7BA891B-D4DC-4B7D-B8D0-9A7EBD4C2B2E}"/>
              </a:ext>
            </a:extLst>
          </p:cNvPr>
          <p:cNvSpPr txBox="1"/>
          <p:nvPr/>
        </p:nvSpPr>
        <p:spPr>
          <a:xfrm>
            <a:off x="3669126" y="1838021"/>
            <a:ext cx="1460701" cy="344700"/>
          </a:xfrm>
          <a:prstGeom prst="rect">
            <a:avLst/>
          </a:prstGeom>
          <a:noFill/>
          <a:ln>
            <a:noFill/>
          </a:ln>
        </p:spPr>
        <p:txBody>
          <a:bodyPr spcFirstLastPara="1" wrap="square" lIns="0" tIns="0" rIns="0" bIns="0" anchor="t" anchorCtr="0">
            <a:noAutofit/>
          </a:bodyPr>
          <a:lstStyle/>
          <a:p>
            <a:r>
              <a:rPr lang="en">
                <a:latin typeface="Montserrat"/>
                <a:ea typeface="Montserrat"/>
                <a:cs typeface="Montserrat"/>
                <a:sym typeface="Montserrat"/>
              </a:rPr>
              <a:t>Light Blue</a:t>
            </a:r>
            <a:endParaRPr dirty="0">
              <a:latin typeface="Montserrat"/>
              <a:ea typeface="Montserrat"/>
              <a:cs typeface="Montserrat"/>
              <a:sym typeface="Montserrat"/>
            </a:endParaRPr>
          </a:p>
        </p:txBody>
      </p:sp>
      <p:grpSp>
        <p:nvGrpSpPr>
          <p:cNvPr id="3" name="Group 2">
            <a:extLst>
              <a:ext uri="{FF2B5EF4-FFF2-40B4-BE49-F238E27FC236}">
                <a16:creationId xmlns:a16="http://schemas.microsoft.com/office/drawing/2014/main" id="{079BE2F2-779C-4475-8277-A8B76D1EDEED}"/>
              </a:ext>
            </a:extLst>
          </p:cNvPr>
          <p:cNvGrpSpPr/>
          <p:nvPr/>
        </p:nvGrpSpPr>
        <p:grpSpPr>
          <a:xfrm>
            <a:off x="1382164" y="1678496"/>
            <a:ext cx="1737301" cy="1664100"/>
            <a:chOff x="1608853" y="2142746"/>
            <a:chExt cx="1737301" cy="1664100"/>
          </a:xfrm>
        </p:grpSpPr>
        <p:sp>
          <p:nvSpPr>
            <p:cNvPr id="13" name="Google Shape;155;p21">
              <a:extLst>
                <a:ext uri="{FF2B5EF4-FFF2-40B4-BE49-F238E27FC236}">
                  <a16:creationId xmlns:a16="http://schemas.microsoft.com/office/drawing/2014/main" id="{51EE5BFC-9C67-4876-9E70-CEEF1F298BC3}"/>
                </a:ext>
              </a:extLst>
            </p:cNvPr>
            <p:cNvSpPr/>
            <p:nvPr/>
          </p:nvSpPr>
          <p:spPr>
            <a:xfrm>
              <a:off x="1608853" y="2142746"/>
              <a:ext cx="1737301" cy="1664100"/>
            </a:xfrm>
            <a:prstGeom prst="rect">
              <a:avLst/>
            </a:prstGeom>
            <a:solidFill>
              <a:srgbClr val="214885"/>
            </a:solidFill>
            <a:ln>
              <a:noFill/>
            </a:ln>
          </p:spPr>
          <p:txBody>
            <a:bodyPr spcFirstLastPara="1" wrap="square" lIns="91427" tIns="91427" rIns="91427" bIns="91427" anchor="ctr" anchorCtr="0">
              <a:noAutofit/>
            </a:bodyPr>
            <a:lstStyle/>
            <a:p>
              <a:endParaRPr dirty="0"/>
            </a:p>
          </p:txBody>
        </p:sp>
        <p:sp>
          <p:nvSpPr>
            <p:cNvPr id="17" name="Google Shape;159;p21">
              <a:extLst>
                <a:ext uri="{FF2B5EF4-FFF2-40B4-BE49-F238E27FC236}">
                  <a16:creationId xmlns:a16="http://schemas.microsoft.com/office/drawing/2014/main" id="{2B1BC64B-3816-409A-B74C-FE06C063B917}"/>
                </a:ext>
              </a:extLst>
            </p:cNvPr>
            <p:cNvSpPr txBox="1"/>
            <p:nvPr/>
          </p:nvSpPr>
          <p:spPr>
            <a:xfrm>
              <a:off x="1676127" y="2178548"/>
              <a:ext cx="1566949" cy="1015761"/>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1100" b="1" dirty="0">
                  <a:solidFill>
                    <a:srgbClr val="FFFFFF"/>
                  </a:solidFill>
                  <a:latin typeface="Montserrat"/>
                  <a:ea typeface="Montserrat"/>
                  <a:cs typeface="Montserrat"/>
                  <a:sym typeface="Montserrat"/>
                </a:rPr>
                <a:t>PMS:  7687</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CMYK:  100/86/15/3</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RGB:  31/67/136</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HEX:  #214885</a:t>
              </a:r>
              <a:endParaRPr sz="1100" b="1" dirty="0">
                <a:solidFill>
                  <a:srgbClr val="FFFFFF"/>
                </a:solidFill>
                <a:latin typeface="Montserrat"/>
                <a:ea typeface="Montserrat"/>
                <a:cs typeface="Montserrat"/>
                <a:sym typeface="Montserrat"/>
              </a:endParaRPr>
            </a:p>
            <a:p>
              <a:endParaRPr b="1" dirty="0">
                <a:latin typeface="Montserrat"/>
                <a:ea typeface="Montserrat"/>
                <a:cs typeface="Montserrat"/>
                <a:sym typeface="Montserrat"/>
              </a:endParaRPr>
            </a:p>
          </p:txBody>
        </p:sp>
      </p:grpSp>
      <p:grpSp>
        <p:nvGrpSpPr>
          <p:cNvPr id="4" name="Group 3">
            <a:extLst>
              <a:ext uri="{FF2B5EF4-FFF2-40B4-BE49-F238E27FC236}">
                <a16:creationId xmlns:a16="http://schemas.microsoft.com/office/drawing/2014/main" id="{58F22A7C-DA88-44BE-A5FE-0AB3BCADFABE}"/>
              </a:ext>
            </a:extLst>
          </p:cNvPr>
          <p:cNvGrpSpPr/>
          <p:nvPr/>
        </p:nvGrpSpPr>
        <p:grpSpPr>
          <a:xfrm>
            <a:off x="3412624" y="1678496"/>
            <a:ext cx="1755600" cy="1664100"/>
            <a:chOff x="3639313" y="2142746"/>
            <a:chExt cx="1755600" cy="1664100"/>
          </a:xfrm>
        </p:grpSpPr>
        <p:sp>
          <p:nvSpPr>
            <p:cNvPr id="14" name="Google Shape;156;p21">
              <a:extLst>
                <a:ext uri="{FF2B5EF4-FFF2-40B4-BE49-F238E27FC236}">
                  <a16:creationId xmlns:a16="http://schemas.microsoft.com/office/drawing/2014/main" id="{95A5F5F6-665D-4072-AB4D-18179F4F3DE5}"/>
                </a:ext>
              </a:extLst>
            </p:cNvPr>
            <p:cNvSpPr/>
            <p:nvPr/>
          </p:nvSpPr>
          <p:spPr>
            <a:xfrm>
              <a:off x="3639313" y="2142746"/>
              <a:ext cx="1755600" cy="1664100"/>
            </a:xfrm>
            <a:prstGeom prst="rect">
              <a:avLst/>
            </a:prstGeom>
            <a:solidFill>
              <a:srgbClr val="1BA7CB"/>
            </a:solidFill>
            <a:ln>
              <a:noFill/>
            </a:ln>
          </p:spPr>
          <p:txBody>
            <a:bodyPr spcFirstLastPara="1" wrap="square" lIns="91427" tIns="91427" rIns="91427" bIns="91427" anchor="ctr" anchorCtr="0">
              <a:noAutofit/>
            </a:bodyPr>
            <a:lstStyle/>
            <a:p>
              <a:endParaRPr dirty="0"/>
            </a:p>
          </p:txBody>
        </p:sp>
        <p:sp>
          <p:nvSpPr>
            <p:cNvPr id="18" name="Google Shape;160;p21">
              <a:extLst>
                <a:ext uri="{FF2B5EF4-FFF2-40B4-BE49-F238E27FC236}">
                  <a16:creationId xmlns:a16="http://schemas.microsoft.com/office/drawing/2014/main" id="{A69D4B15-78A9-4FA2-B2E9-965ACDF7204F}"/>
                </a:ext>
              </a:extLst>
            </p:cNvPr>
            <p:cNvSpPr txBox="1"/>
            <p:nvPr/>
          </p:nvSpPr>
          <p:spPr>
            <a:xfrm>
              <a:off x="3717893" y="2190738"/>
              <a:ext cx="1460701" cy="1125491"/>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1100" b="1">
                  <a:solidFill>
                    <a:srgbClr val="FFFFFF"/>
                  </a:solidFill>
                  <a:latin typeface="Montserrat"/>
                  <a:ea typeface="Montserrat"/>
                  <a:cs typeface="Montserrat"/>
                  <a:sym typeface="Montserrat"/>
                </a:rPr>
                <a:t>PMS:  312</a:t>
              </a:r>
              <a:endParaRPr sz="1100" b="1" dirty="0">
                <a:solidFill>
                  <a:srgbClr val="FFFFFF"/>
                </a:solidFill>
                <a:latin typeface="Montserrat"/>
                <a:ea typeface="Montserrat"/>
                <a:cs typeface="Montserrat"/>
                <a:sym typeface="Montserrat"/>
              </a:endParaRPr>
            </a:p>
            <a:p>
              <a:pPr>
                <a:buClr>
                  <a:schemeClr val="dk1"/>
                </a:buClr>
                <a:buSzPts val="1100"/>
              </a:pPr>
              <a:r>
                <a:rPr lang="en" sz="1100" b="1">
                  <a:solidFill>
                    <a:srgbClr val="FFFFFF"/>
                  </a:solidFill>
                  <a:latin typeface="Montserrat"/>
                  <a:ea typeface="Montserrat"/>
                  <a:cs typeface="Montserrat"/>
                  <a:sym typeface="Montserrat"/>
                </a:rPr>
                <a:t>CMYK:  96/6/15/0</a:t>
              </a:r>
              <a:endParaRPr sz="1100" b="1" dirty="0">
                <a:solidFill>
                  <a:srgbClr val="FFFFFF"/>
                </a:solidFill>
                <a:latin typeface="Montserrat"/>
                <a:ea typeface="Montserrat"/>
                <a:cs typeface="Montserrat"/>
                <a:sym typeface="Montserrat"/>
              </a:endParaRPr>
            </a:p>
            <a:p>
              <a:pPr>
                <a:buClr>
                  <a:schemeClr val="dk1"/>
                </a:buClr>
                <a:buSzPts val="1100"/>
              </a:pPr>
              <a:r>
                <a:rPr lang="en" sz="1100" b="1">
                  <a:solidFill>
                    <a:srgbClr val="FFFFFF"/>
                  </a:solidFill>
                  <a:latin typeface="Montserrat"/>
                  <a:ea typeface="Montserrat"/>
                  <a:cs typeface="Montserrat"/>
                  <a:sym typeface="Montserrat"/>
                </a:rPr>
                <a:t>RGB:  0/166/206</a:t>
              </a:r>
              <a:endParaRPr sz="1100" b="1" dirty="0">
                <a:solidFill>
                  <a:srgbClr val="FFFFFF"/>
                </a:solidFill>
                <a:latin typeface="Montserrat"/>
                <a:ea typeface="Montserrat"/>
                <a:cs typeface="Montserrat"/>
                <a:sym typeface="Montserrat"/>
              </a:endParaRPr>
            </a:p>
            <a:p>
              <a:pPr>
                <a:buClr>
                  <a:schemeClr val="dk1"/>
                </a:buClr>
                <a:buSzPts val="1100"/>
              </a:pPr>
              <a:r>
                <a:rPr lang="en" sz="1100" b="1">
                  <a:solidFill>
                    <a:srgbClr val="FFFFFF"/>
                  </a:solidFill>
                  <a:latin typeface="Montserrat"/>
                  <a:ea typeface="Montserrat"/>
                  <a:cs typeface="Montserrat"/>
                  <a:sym typeface="Montserrat"/>
                </a:rPr>
                <a:t>HEX:  #1BA7CB</a:t>
              </a:r>
              <a:endParaRPr sz="1100" b="1" dirty="0">
                <a:solidFill>
                  <a:srgbClr val="FFFFFF"/>
                </a:solidFill>
                <a:latin typeface="Montserrat"/>
                <a:ea typeface="Montserrat"/>
                <a:cs typeface="Montserrat"/>
                <a:sym typeface="Montserrat"/>
              </a:endParaRPr>
            </a:p>
            <a:p>
              <a:endParaRPr b="1" dirty="0">
                <a:latin typeface="Montserrat"/>
                <a:ea typeface="Montserrat"/>
                <a:cs typeface="Montserrat"/>
                <a:sym typeface="Montserrat"/>
              </a:endParaRPr>
            </a:p>
          </p:txBody>
        </p:sp>
      </p:grpSp>
      <p:sp>
        <p:nvSpPr>
          <p:cNvPr id="19" name="Google Shape;70;p15">
            <a:extLst>
              <a:ext uri="{FF2B5EF4-FFF2-40B4-BE49-F238E27FC236}">
                <a16:creationId xmlns:a16="http://schemas.microsoft.com/office/drawing/2014/main" id="{F1E52EED-FDE5-4225-803A-570DE5D2BC8E}"/>
              </a:ext>
            </a:extLst>
          </p:cNvPr>
          <p:cNvSpPr txBox="1"/>
          <p:nvPr/>
        </p:nvSpPr>
        <p:spPr>
          <a:xfrm>
            <a:off x="1372189" y="4345440"/>
            <a:ext cx="8193842" cy="896101"/>
          </a:xfrm>
          <a:prstGeom prst="rect">
            <a:avLst/>
          </a:prstGeom>
          <a:noFill/>
          <a:ln>
            <a:noFill/>
          </a:ln>
        </p:spPr>
        <p:txBody>
          <a:bodyPr spcFirstLastPara="1" wrap="square" lIns="0" tIns="0" rIns="0" bIns="0" anchor="t" anchorCtr="0">
            <a:noAutofit/>
          </a:bodyPr>
          <a:lstStyle/>
          <a:p>
            <a:pPr marL="12697" marR="5079">
              <a:lnSpc>
                <a:spcPct val="113700"/>
              </a:lnSpc>
              <a:spcBef>
                <a:spcPts val="100"/>
              </a:spcBef>
            </a:pPr>
            <a:r>
              <a:rPr lang="en-US" sz="1400" spc="-31" dirty="0">
                <a:solidFill>
                  <a:srgbClr val="231F20"/>
                </a:solidFill>
                <a:latin typeface="Montserrat"/>
              </a:rPr>
              <a:t>The logo font is </a:t>
            </a:r>
            <a:r>
              <a:rPr lang="en-US" sz="1400" b="1" spc="-31" dirty="0">
                <a:solidFill>
                  <a:srgbClr val="231F20"/>
                </a:solidFill>
                <a:latin typeface="Montserrat"/>
              </a:rPr>
              <a:t>Gotham Book</a:t>
            </a:r>
            <a:r>
              <a:rPr lang="en-US" sz="1400" spc="-31" dirty="0">
                <a:solidFill>
                  <a:srgbClr val="231F20"/>
                </a:solidFill>
                <a:latin typeface="Montserrat"/>
              </a:rPr>
              <a:t>. You can download it from </a:t>
            </a:r>
            <a:r>
              <a:rPr lang="en-US" sz="1400" spc="-31" dirty="0">
                <a:solidFill>
                  <a:srgbClr val="DC7D11"/>
                </a:solidFill>
                <a:latin typeface="Montserrat"/>
                <a:hlinkClick r:id="rId2"/>
              </a:rPr>
              <a:t>this</a:t>
            </a:r>
            <a:r>
              <a:rPr lang="en-US" sz="1400" spc="-31" dirty="0">
                <a:solidFill>
                  <a:srgbClr val="DC7D11"/>
                </a:solidFill>
                <a:latin typeface="Montserrat"/>
                <a:cs typeface="Montserrat"/>
                <a:hlinkClick r:id="rId2"/>
              </a:rPr>
              <a:t> </a:t>
            </a:r>
            <a:r>
              <a:rPr lang="en-US" sz="1400" u="sng" spc="-31" dirty="0">
                <a:solidFill>
                  <a:srgbClr val="DC7D11"/>
                </a:solidFill>
                <a:latin typeface="Montserrat"/>
                <a:cs typeface="Montserrat"/>
                <a:hlinkClick r:id="rId2"/>
              </a:rPr>
              <a:t>link.</a:t>
            </a:r>
            <a:endParaRPr lang="en-US" sz="1400" u="sng" spc="-31" dirty="0">
              <a:solidFill>
                <a:srgbClr val="DC7D11"/>
              </a:solidFill>
              <a:latin typeface="Montserrat"/>
              <a:cs typeface="Montserrat"/>
            </a:endParaRPr>
          </a:p>
          <a:p>
            <a:pPr marL="12697" marR="5079">
              <a:lnSpc>
                <a:spcPct val="113700"/>
              </a:lnSpc>
              <a:spcBef>
                <a:spcPts val="100"/>
              </a:spcBef>
            </a:pPr>
            <a:endParaRPr lang="en-US" sz="1400" spc="-31" dirty="0">
              <a:solidFill>
                <a:srgbClr val="231F20"/>
              </a:solidFill>
              <a:latin typeface="Montserrat"/>
              <a:cs typeface="Montserrat"/>
            </a:endParaRPr>
          </a:p>
          <a:p>
            <a:pPr marL="12697" marR="5079">
              <a:lnSpc>
                <a:spcPct val="113700"/>
              </a:lnSpc>
              <a:spcBef>
                <a:spcPts val="100"/>
              </a:spcBef>
            </a:pPr>
            <a:r>
              <a:rPr lang="en-US" sz="1400" u="sng" spc="-31" dirty="0">
                <a:solidFill>
                  <a:srgbClr val="231F20"/>
                </a:solidFill>
                <a:latin typeface="Montserrat"/>
                <a:cs typeface="Montserrat"/>
              </a:rPr>
              <a:t>Use this font exclusively for the logo, as it is not licensed for use on any other item and you may violate copyright laws.</a:t>
            </a:r>
            <a:endParaRPr lang="en-US" sz="1400" u="sng" dirty="0">
              <a:latin typeface="Montserrat"/>
              <a:cs typeface="Montserrat"/>
            </a:endParaRPr>
          </a:p>
        </p:txBody>
      </p:sp>
      <p:sp>
        <p:nvSpPr>
          <p:cNvPr id="5" name="Slide Number Placeholder 4">
            <a:extLst>
              <a:ext uri="{FF2B5EF4-FFF2-40B4-BE49-F238E27FC236}">
                <a16:creationId xmlns:a16="http://schemas.microsoft.com/office/drawing/2014/main" id="{D2A976BD-0C1A-4436-8120-0B8B0B149E24}"/>
              </a:ext>
            </a:extLst>
          </p:cNvPr>
          <p:cNvSpPr>
            <a:spLocks noGrp="1"/>
          </p:cNvSpPr>
          <p:nvPr>
            <p:ph type="sldNum" sz="quarter" idx="10"/>
          </p:nvPr>
        </p:nvSpPr>
        <p:spPr/>
        <p:txBody>
          <a:bodyPr/>
          <a:lstStyle/>
          <a:p>
            <a:fld id="{BD3736E7-621A-411C-9B9D-BD6621A0196A}" type="slidenum">
              <a:rPr lang="en-US" smtClean="0"/>
              <a:pPr/>
              <a:t>14</a:t>
            </a:fld>
            <a:endParaRPr lang="en-US" dirty="0"/>
          </a:p>
        </p:txBody>
      </p:sp>
    </p:spTree>
    <p:extLst>
      <p:ext uri="{BB962C8B-B14F-4D97-AF65-F5344CB8AC3E}">
        <p14:creationId xmlns:p14="http://schemas.microsoft.com/office/powerpoint/2010/main" val="38318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0ED-7C63-4A1B-856A-B2C1D6A945B0}"/>
              </a:ext>
            </a:extLst>
          </p:cNvPr>
          <p:cNvSpPr>
            <a:spLocks noGrp="1"/>
          </p:cNvSpPr>
          <p:nvPr>
            <p:ph type="ctrTitle"/>
          </p:nvPr>
        </p:nvSpPr>
        <p:spPr>
          <a:xfrm>
            <a:off x="646923" y="3096492"/>
            <a:ext cx="10898155" cy="665017"/>
          </a:xfrm>
        </p:spPr>
        <p:txBody>
          <a:bodyPr>
            <a:noAutofit/>
          </a:bodyPr>
          <a:lstStyle/>
          <a:p>
            <a:pPr algn="ctr"/>
            <a:r>
              <a:rPr lang="en-US" sz="4800" dirty="0"/>
              <a:t>COLOURS</a:t>
            </a:r>
          </a:p>
        </p:txBody>
      </p:sp>
      <p:sp>
        <p:nvSpPr>
          <p:cNvPr id="3" name="Slide Number Placeholder 2">
            <a:extLst>
              <a:ext uri="{FF2B5EF4-FFF2-40B4-BE49-F238E27FC236}">
                <a16:creationId xmlns:a16="http://schemas.microsoft.com/office/drawing/2014/main" id="{A1A3FBB8-B1C0-4BC5-8BD9-57F5013B498C}"/>
              </a:ext>
            </a:extLst>
          </p:cNvPr>
          <p:cNvSpPr>
            <a:spLocks noGrp="1"/>
          </p:cNvSpPr>
          <p:nvPr>
            <p:ph type="sldNum" sz="quarter" idx="10"/>
          </p:nvPr>
        </p:nvSpPr>
        <p:spPr/>
        <p:txBody>
          <a:bodyPr/>
          <a:lstStyle/>
          <a:p>
            <a:fld id="{BD3736E7-621A-411C-9B9D-BD6621A0196A}" type="slidenum">
              <a:rPr lang="en-US" smtClean="0"/>
              <a:pPr/>
              <a:t>15</a:t>
            </a:fld>
            <a:endParaRPr lang="en-US" dirty="0"/>
          </a:p>
        </p:txBody>
      </p:sp>
    </p:spTree>
    <p:extLst>
      <p:ext uri="{BB962C8B-B14F-4D97-AF65-F5344CB8AC3E}">
        <p14:creationId xmlns:p14="http://schemas.microsoft.com/office/powerpoint/2010/main" val="40718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DDBC-C767-4590-90CE-48C8BFD2DC90}"/>
              </a:ext>
            </a:extLst>
          </p:cNvPr>
          <p:cNvSpPr>
            <a:spLocks noGrp="1"/>
          </p:cNvSpPr>
          <p:nvPr>
            <p:ph type="title"/>
          </p:nvPr>
        </p:nvSpPr>
        <p:spPr>
          <a:xfrm>
            <a:off x="687356" y="253789"/>
            <a:ext cx="10817289" cy="555103"/>
          </a:xfrm>
        </p:spPr>
        <p:txBody>
          <a:bodyPr>
            <a:normAutofit/>
          </a:bodyPr>
          <a:lstStyle/>
          <a:p>
            <a:r>
              <a:rPr lang="en-US" sz="2500" dirty="0">
                <a:latin typeface="Montserrat" panose="00000500000000000000" pitchFamily="2" charset="0"/>
              </a:rPr>
              <a:t>Colours</a:t>
            </a:r>
            <a:endParaRPr lang="en-US" sz="2500" b="0" dirty="0">
              <a:latin typeface="Montserrat" panose="00000500000000000000" pitchFamily="2" charset="0"/>
            </a:endParaRPr>
          </a:p>
        </p:txBody>
      </p:sp>
      <p:sp>
        <p:nvSpPr>
          <p:cNvPr id="3" name="Content Placeholder 2">
            <a:extLst>
              <a:ext uri="{FF2B5EF4-FFF2-40B4-BE49-F238E27FC236}">
                <a16:creationId xmlns:a16="http://schemas.microsoft.com/office/drawing/2014/main" id="{656D15E3-98AA-4F17-AB32-C2C03EF5D0E8}"/>
              </a:ext>
            </a:extLst>
          </p:cNvPr>
          <p:cNvSpPr>
            <a:spLocks noGrp="1"/>
          </p:cNvSpPr>
          <p:nvPr>
            <p:ph sz="half" idx="1"/>
          </p:nvPr>
        </p:nvSpPr>
        <p:spPr>
          <a:xfrm>
            <a:off x="687355" y="1231791"/>
            <a:ext cx="10728973" cy="2655277"/>
          </a:xfrm>
        </p:spPr>
        <p:txBody>
          <a:bodyPr>
            <a:normAutofit/>
          </a:bodyPr>
          <a:lstStyle/>
          <a:p>
            <a:pPr marL="45720" indent="0">
              <a:buNone/>
            </a:pPr>
            <a:r>
              <a:rPr lang="en-GB" dirty="0"/>
              <a:t>Consistency in the use of colours is essential: it reinforces our brand and strengthens recognition of our organisation.</a:t>
            </a:r>
          </a:p>
          <a:p>
            <a:pPr marL="45720" indent="0">
              <a:buNone/>
            </a:pPr>
            <a:r>
              <a:rPr lang="en-GB" dirty="0"/>
              <a:t>The colours of the logo are JRS’s primary colours. We encourage the use of the primary colours, especially the dark blue, on most materials.</a:t>
            </a:r>
          </a:p>
          <a:p>
            <a:pPr marL="45720" indent="0">
              <a:buNone/>
            </a:pPr>
            <a:r>
              <a:rPr lang="en-GB" dirty="0"/>
              <a:t>Text and assets can also be used in black and white.</a:t>
            </a:r>
          </a:p>
          <a:p>
            <a:pPr marL="45720" indent="0">
              <a:buNone/>
            </a:pPr>
            <a:r>
              <a:rPr lang="en-GB" dirty="0"/>
              <a:t>If you need additional colours, you can select them from our colour palette.  </a:t>
            </a:r>
          </a:p>
          <a:p>
            <a:pPr marL="45720" indent="0">
              <a:buNone/>
            </a:pPr>
            <a:endParaRPr lang="en-US" dirty="0"/>
          </a:p>
        </p:txBody>
      </p:sp>
      <p:sp>
        <p:nvSpPr>
          <p:cNvPr id="4" name="Slide Number Placeholder 3">
            <a:extLst>
              <a:ext uri="{FF2B5EF4-FFF2-40B4-BE49-F238E27FC236}">
                <a16:creationId xmlns:a16="http://schemas.microsoft.com/office/drawing/2014/main" id="{B8CD3B53-4BCB-4527-8B5D-A6142F3E7B81}"/>
              </a:ext>
            </a:extLst>
          </p:cNvPr>
          <p:cNvSpPr>
            <a:spLocks noGrp="1"/>
          </p:cNvSpPr>
          <p:nvPr>
            <p:ph type="sldNum" sz="quarter" idx="10"/>
          </p:nvPr>
        </p:nvSpPr>
        <p:spPr/>
        <p:txBody>
          <a:bodyPr/>
          <a:lstStyle/>
          <a:p>
            <a:fld id="{BD3736E7-621A-411C-9B9D-BD6621A0196A}" type="slidenum">
              <a:rPr lang="en-US" smtClean="0"/>
              <a:pPr/>
              <a:t>16</a:t>
            </a:fld>
            <a:endParaRPr lang="en-US" dirty="0"/>
          </a:p>
        </p:txBody>
      </p:sp>
    </p:spTree>
    <p:extLst>
      <p:ext uri="{BB962C8B-B14F-4D97-AF65-F5344CB8AC3E}">
        <p14:creationId xmlns:p14="http://schemas.microsoft.com/office/powerpoint/2010/main" val="17074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DDBC-C767-4590-90CE-48C8BFD2DC90}"/>
              </a:ext>
            </a:extLst>
          </p:cNvPr>
          <p:cNvSpPr>
            <a:spLocks noGrp="1"/>
          </p:cNvSpPr>
          <p:nvPr>
            <p:ph type="title"/>
          </p:nvPr>
        </p:nvSpPr>
        <p:spPr>
          <a:xfrm>
            <a:off x="687355" y="288958"/>
            <a:ext cx="10817289" cy="516956"/>
          </a:xfrm>
        </p:spPr>
        <p:txBody>
          <a:bodyPr>
            <a:normAutofit/>
          </a:bodyPr>
          <a:lstStyle/>
          <a:p>
            <a:r>
              <a:rPr lang="en-US" sz="2500" dirty="0">
                <a:latin typeface="Montserrat"/>
              </a:rPr>
              <a:t>Colours</a:t>
            </a:r>
            <a:r>
              <a:rPr lang="en-US" sz="2500" b="0" dirty="0">
                <a:latin typeface="Montserrat"/>
              </a:rPr>
              <a:t> Colour palette</a:t>
            </a:r>
          </a:p>
        </p:txBody>
      </p:sp>
      <p:grpSp>
        <p:nvGrpSpPr>
          <p:cNvPr id="48" name="Group 47">
            <a:extLst>
              <a:ext uri="{FF2B5EF4-FFF2-40B4-BE49-F238E27FC236}">
                <a16:creationId xmlns:a16="http://schemas.microsoft.com/office/drawing/2014/main" id="{4CA7A643-CF5D-4051-9543-BC3222A4CB65}"/>
              </a:ext>
            </a:extLst>
          </p:cNvPr>
          <p:cNvGrpSpPr/>
          <p:nvPr/>
        </p:nvGrpSpPr>
        <p:grpSpPr>
          <a:xfrm>
            <a:off x="800501" y="1267423"/>
            <a:ext cx="7453392" cy="1220367"/>
            <a:chOff x="800501" y="1267424"/>
            <a:chExt cx="6289186" cy="1029748"/>
          </a:xfrm>
        </p:grpSpPr>
        <p:grpSp>
          <p:nvGrpSpPr>
            <p:cNvPr id="36" name="Group 35">
              <a:extLst>
                <a:ext uri="{FF2B5EF4-FFF2-40B4-BE49-F238E27FC236}">
                  <a16:creationId xmlns:a16="http://schemas.microsoft.com/office/drawing/2014/main" id="{02FF90EA-C507-4A95-98D3-292754E57A16}"/>
                </a:ext>
              </a:extLst>
            </p:cNvPr>
            <p:cNvGrpSpPr/>
            <p:nvPr/>
          </p:nvGrpSpPr>
          <p:grpSpPr>
            <a:xfrm>
              <a:off x="3303624" y="1281411"/>
              <a:ext cx="1737301" cy="1015761"/>
              <a:chOff x="3291902" y="1652131"/>
              <a:chExt cx="1737301" cy="1015761"/>
            </a:xfrm>
          </p:grpSpPr>
          <p:sp>
            <p:nvSpPr>
              <p:cNvPr id="5" name="Google Shape;155;p21">
                <a:extLst>
                  <a:ext uri="{FF2B5EF4-FFF2-40B4-BE49-F238E27FC236}">
                    <a16:creationId xmlns:a16="http://schemas.microsoft.com/office/drawing/2014/main" id="{E29414A0-634C-4671-A040-F050CA092BA9}"/>
                  </a:ext>
                </a:extLst>
              </p:cNvPr>
              <p:cNvSpPr/>
              <p:nvPr/>
            </p:nvSpPr>
            <p:spPr>
              <a:xfrm>
                <a:off x="3291902" y="1652131"/>
                <a:ext cx="1737301" cy="1015761"/>
              </a:xfrm>
              <a:prstGeom prst="rect">
                <a:avLst/>
              </a:prstGeom>
              <a:solidFill>
                <a:srgbClr val="214885"/>
              </a:solidFill>
              <a:ln>
                <a:noFill/>
              </a:ln>
            </p:spPr>
            <p:txBody>
              <a:bodyPr spcFirstLastPara="1" wrap="square" lIns="91427" tIns="91427" rIns="91427" bIns="91427" anchor="ctr" anchorCtr="0">
                <a:noAutofit/>
              </a:bodyPr>
              <a:lstStyle/>
              <a:p>
                <a:endParaRPr dirty="0"/>
              </a:p>
            </p:txBody>
          </p:sp>
          <p:sp>
            <p:nvSpPr>
              <p:cNvPr id="9" name="Google Shape;159;p21">
                <a:extLst>
                  <a:ext uri="{FF2B5EF4-FFF2-40B4-BE49-F238E27FC236}">
                    <a16:creationId xmlns:a16="http://schemas.microsoft.com/office/drawing/2014/main" id="{D04043B8-413D-4066-9207-F330C2DCFFD0}"/>
                  </a:ext>
                </a:extLst>
              </p:cNvPr>
              <p:cNvSpPr txBox="1"/>
              <p:nvPr/>
            </p:nvSpPr>
            <p:spPr>
              <a:xfrm>
                <a:off x="3359178" y="1687928"/>
                <a:ext cx="1566949" cy="751643"/>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1100" b="1" dirty="0">
                    <a:solidFill>
                      <a:srgbClr val="FFFFFF"/>
                    </a:solidFill>
                    <a:latin typeface="Montserrat"/>
                    <a:ea typeface="Montserrat"/>
                    <a:cs typeface="Montserrat"/>
                    <a:sym typeface="Montserrat"/>
                  </a:rPr>
                  <a:t>PMS:  7687</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CMYK:  100/86/15/3</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RGB:  31/67/136</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HEX:  #214885</a:t>
                </a:r>
                <a:endParaRPr sz="1100" b="1" dirty="0">
                  <a:solidFill>
                    <a:srgbClr val="FFFFFF"/>
                  </a:solidFill>
                  <a:latin typeface="Montserrat"/>
                  <a:ea typeface="Montserrat"/>
                  <a:cs typeface="Montserrat"/>
                  <a:sym typeface="Montserrat"/>
                </a:endParaRPr>
              </a:p>
              <a:p>
                <a:endParaRPr b="1" dirty="0">
                  <a:latin typeface="Montserrat"/>
                  <a:ea typeface="Montserrat"/>
                  <a:cs typeface="Montserrat"/>
                  <a:sym typeface="Montserrat"/>
                </a:endParaRPr>
              </a:p>
            </p:txBody>
          </p:sp>
        </p:grpSp>
        <p:grpSp>
          <p:nvGrpSpPr>
            <p:cNvPr id="37" name="Group 36">
              <a:extLst>
                <a:ext uri="{FF2B5EF4-FFF2-40B4-BE49-F238E27FC236}">
                  <a16:creationId xmlns:a16="http://schemas.microsoft.com/office/drawing/2014/main" id="{8982F238-7546-44A4-9C89-642998D7C314}"/>
                </a:ext>
              </a:extLst>
            </p:cNvPr>
            <p:cNvGrpSpPr/>
            <p:nvPr/>
          </p:nvGrpSpPr>
          <p:grpSpPr>
            <a:xfrm>
              <a:off x="5334087" y="1281411"/>
              <a:ext cx="1755600" cy="1015761"/>
              <a:chOff x="5322365" y="1652131"/>
              <a:chExt cx="1755600" cy="1015761"/>
            </a:xfrm>
          </p:grpSpPr>
          <p:sp>
            <p:nvSpPr>
              <p:cNvPr id="6" name="Google Shape;156;p21">
                <a:extLst>
                  <a:ext uri="{FF2B5EF4-FFF2-40B4-BE49-F238E27FC236}">
                    <a16:creationId xmlns:a16="http://schemas.microsoft.com/office/drawing/2014/main" id="{CF724ADB-2B55-4F82-9B7B-F3220428D1C9}"/>
                  </a:ext>
                </a:extLst>
              </p:cNvPr>
              <p:cNvSpPr/>
              <p:nvPr/>
            </p:nvSpPr>
            <p:spPr>
              <a:xfrm>
                <a:off x="5322365" y="1652131"/>
                <a:ext cx="1755600" cy="1015761"/>
              </a:xfrm>
              <a:prstGeom prst="rect">
                <a:avLst/>
              </a:prstGeom>
              <a:solidFill>
                <a:srgbClr val="1BA7CB"/>
              </a:solidFill>
              <a:ln>
                <a:noFill/>
              </a:ln>
            </p:spPr>
            <p:txBody>
              <a:bodyPr spcFirstLastPara="1" wrap="square" lIns="91427" tIns="91427" rIns="91427" bIns="91427" anchor="ctr" anchorCtr="0">
                <a:noAutofit/>
              </a:bodyPr>
              <a:lstStyle/>
              <a:p>
                <a:endParaRPr dirty="0"/>
              </a:p>
            </p:txBody>
          </p:sp>
          <p:sp>
            <p:nvSpPr>
              <p:cNvPr id="10" name="Google Shape;160;p21">
                <a:extLst>
                  <a:ext uri="{FF2B5EF4-FFF2-40B4-BE49-F238E27FC236}">
                    <a16:creationId xmlns:a16="http://schemas.microsoft.com/office/drawing/2014/main" id="{70F1F56E-DEFA-46DD-B554-59EB8A2F27E1}"/>
                  </a:ext>
                </a:extLst>
              </p:cNvPr>
              <p:cNvSpPr txBox="1"/>
              <p:nvPr/>
            </p:nvSpPr>
            <p:spPr>
              <a:xfrm>
                <a:off x="5400945" y="1700119"/>
                <a:ext cx="1460701" cy="804650"/>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1100" b="1" dirty="0">
                    <a:solidFill>
                      <a:srgbClr val="FFFFFF"/>
                    </a:solidFill>
                    <a:latin typeface="Montserrat"/>
                    <a:ea typeface="Montserrat"/>
                    <a:cs typeface="Montserrat"/>
                    <a:sym typeface="Montserrat"/>
                  </a:rPr>
                  <a:t>PMS:  312</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CMYK:  96/6/15/0</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RGB:  0/166/206</a:t>
                </a:r>
                <a:endParaRPr sz="1100" b="1" dirty="0">
                  <a:solidFill>
                    <a:srgbClr val="FFFFFF"/>
                  </a:solidFill>
                  <a:latin typeface="Montserrat"/>
                  <a:ea typeface="Montserrat"/>
                  <a:cs typeface="Montserrat"/>
                  <a:sym typeface="Montserrat"/>
                </a:endParaRPr>
              </a:p>
              <a:p>
                <a:pPr>
                  <a:buClr>
                    <a:schemeClr val="dk1"/>
                  </a:buClr>
                  <a:buSzPts val="1100"/>
                </a:pPr>
                <a:r>
                  <a:rPr lang="en" sz="1100" b="1" dirty="0">
                    <a:solidFill>
                      <a:srgbClr val="FFFFFF"/>
                    </a:solidFill>
                    <a:latin typeface="Montserrat"/>
                    <a:ea typeface="Montserrat"/>
                    <a:cs typeface="Montserrat"/>
                    <a:sym typeface="Montserrat"/>
                  </a:rPr>
                  <a:t>HEX:  #1BA7CB</a:t>
                </a:r>
                <a:endParaRPr sz="1100" b="1" dirty="0">
                  <a:solidFill>
                    <a:srgbClr val="FFFFFF"/>
                  </a:solidFill>
                  <a:latin typeface="Montserrat"/>
                  <a:ea typeface="Montserrat"/>
                  <a:cs typeface="Montserrat"/>
                  <a:sym typeface="Montserrat"/>
                </a:endParaRPr>
              </a:p>
              <a:p>
                <a:endParaRPr b="1" dirty="0">
                  <a:latin typeface="Montserrat"/>
                  <a:ea typeface="Montserrat"/>
                  <a:cs typeface="Montserrat"/>
                  <a:sym typeface="Montserrat"/>
                </a:endParaRPr>
              </a:p>
            </p:txBody>
          </p:sp>
        </p:grpSp>
        <p:sp>
          <p:nvSpPr>
            <p:cNvPr id="11" name="Google Shape;157;p21">
              <a:extLst>
                <a:ext uri="{FF2B5EF4-FFF2-40B4-BE49-F238E27FC236}">
                  <a16:creationId xmlns:a16="http://schemas.microsoft.com/office/drawing/2014/main" id="{3A4F1F07-7F8D-4D83-B349-C29182588E8E}"/>
                </a:ext>
              </a:extLst>
            </p:cNvPr>
            <p:cNvSpPr txBox="1"/>
            <p:nvPr/>
          </p:nvSpPr>
          <p:spPr>
            <a:xfrm>
              <a:off x="800501" y="1267424"/>
              <a:ext cx="1221729" cy="352725"/>
            </a:xfrm>
            <a:prstGeom prst="rect">
              <a:avLst/>
            </a:prstGeom>
            <a:noFill/>
            <a:ln>
              <a:noFill/>
            </a:ln>
          </p:spPr>
          <p:txBody>
            <a:bodyPr spcFirstLastPara="1" wrap="square" lIns="0" tIns="0" rIns="0" bIns="0" anchor="t" anchorCtr="0">
              <a:noAutofit/>
            </a:bodyPr>
            <a:lstStyle/>
            <a:p>
              <a:pPr lvl="0"/>
              <a:r>
                <a:rPr lang="en-US" b="1" dirty="0">
                  <a:solidFill>
                    <a:srgbClr val="1BA7CB"/>
                  </a:solidFill>
                  <a:latin typeface="Montserrat"/>
                  <a:ea typeface="Montserrat"/>
                  <a:cs typeface="Montserrat"/>
                  <a:sym typeface="Montserrat"/>
                </a:rPr>
                <a:t>PRIMARY</a:t>
              </a:r>
            </a:p>
          </p:txBody>
        </p:sp>
      </p:grpSp>
      <p:sp>
        <p:nvSpPr>
          <p:cNvPr id="20" name="Google Shape;157;p21">
            <a:extLst>
              <a:ext uri="{FF2B5EF4-FFF2-40B4-BE49-F238E27FC236}">
                <a16:creationId xmlns:a16="http://schemas.microsoft.com/office/drawing/2014/main" id="{7A812259-4DBB-4C25-AE5E-075AFB92DE39}"/>
              </a:ext>
            </a:extLst>
          </p:cNvPr>
          <p:cNvSpPr txBox="1"/>
          <p:nvPr/>
        </p:nvSpPr>
        <p:spPr>
          <a:xfrm>
            <a:off x="6244794" y="2940435"/>
            <a:ext cx="1492805" cy="212670"/>
          </a:xfrm>
          <a:prstGeom prst="rect">
            <a:avLst/>
          </a:prstGeom>
          <a:noFill/>
          <a:ln>
            <a:noFill/>
          </a:ln>
        </p:spPr>
        <p:txBody>
          <a:bodyPr spcFirstLastPara="1" wrap="square" lIns="0" tIns="0" rIns="0" bIns="0" anchor="t" anchorCtr="0">
            <a:noAutofit/>
          </a:bodyPr>
          <a:lstStyle/>
          <a:p>
            <a:r>
              <a:rPr lang="en" sz="1200" dirty="0">
                <a:latin typeface="Montserrat"/>
                <a:ea typeface="Montserrat"/>
                <a:cs typeface="Montserrat"/>
                <a:sym typeface="Montserrat"/>
              </a:rPr>
              <a:t>Dark Teal</a:t>
            </a:r>
            <a:endParaRPr sz="1200" dirty="0">
              <a:latin typeface="Montserrat"/>
              <a:ea typeface="Montserrat"/>
              <a:cs typeface="Montserrat"/>
              <a:sym typeface="Montserrat"/>
            </a:endParaRPr>
          </a:p>
        </p:txBody>
      </p:sp>
      <p:sp>
        <p:nvSpPr>
          <p:cNvPr id="24" name="Google Shape;157;p21">
            <a:extLst>
              <a:ext uri="{FF2B5EF4-FFF2-40B4-BE49-F238E27FC236}">
                <a16:creationId xmlns:a16="http://schemas.microsoft.com/office/drawing/2014/main" id="{6306B91C-632C-4E43-8EC5-A53EE04C1D75}"/>
              </a:ext>
            </a:extLst>
          </p:cNvPr>
          <p:cNvSpPr txBox="1"/>
          <p:nvPr/>
        </p:nvSpPr>
        <p:spPr>
          <a:xfrm>
            <a:off x="3291904" y="4284739"/>
            <a:ext cx="1492805" cy="212670"/>
          </a:xfrm>
          <a:prstGeom prst="rect">
            <a:avLst/>
          </a:prstGeom>
          <a:noFill/>
          <a:ln>
            <a:noFill/>
          </a:ln>
        </p:spPr>
        <p:txBody>
          <a:bodyPr spcFirstLastPara="1" wrap="square" lIns="0" tIns="0" rIns="0" bIns="0" anchor="t" anchorCtr="0">
            <a:noAutofit/>
          </a:bodyPr>
          <a:lstStyle/>
          <a:p>
            <a:r>
              <a:rPr lang="en" sz="1200" dirty="0">
                <a:latin typeface="Montserrat"/>
                <a:ea typeface="Montserrat"/>
                <a:cs typeface="Montserrat"/>
                <a:sym typeface="Montserrat"/>
              </a:rPr>
              <a:t>Green</a:t>
            </a:r>
            <a:endParaRPr sz="1200" dirty="0">
              <a:latin typeface="Montserrat"/>
              <a:ea typeface="Montserrat"/>
              <a:cs typeface="Montserrat"/>
              <a:sym typeface="Montserrat"/>
            </a:endParaRPr>
          </a:p>
        </p:txBody>
      </p:sp>
      <p:grpSp>
        <p:nvGrpSpPr>
          <p:cNvPr id="49" name="Group 48">
            <a:extLst>
              <a:ext uri="{FF2B5EF4-FFF2-40B4-BE49-F238E27FC236}">
                <a16:creationId xmlns:a16="http://schemas.microsoft.com/office/drawing/2014/main" id="{B45E7468-050B-471A-B4C7-FA0C17A16DA6}"/>
              </a:ext>
            </a:extLst>
          </p:cNvPr>
          <p:cNvGrpSpPr/>
          <p:nvPr/>
        </p:nvGrpSpPr>
        <p:grpSpPr>
          <a:xfrm>
            <a:off x="802833" y="4450321"/>
            <a:ext cx="4442629" cy="941656"/>
            <a:chOff x="800502" y="4104495"/>
            <a:chExt cx="3748698" cy="794571"/>
          </a:xfrm>
        </p:grpSpPr>
        <p:sp>
          <p:nvSpPr>
            <p:cNvPr id="22" name="Google Shape;157;p21">
              <a:extLst>
                <a:ext uri="{FF2B5EF4-FFF2-40B4-BE49-F238E27FC236}">
                  <a16:creationId xmlns:a16="http://schemas.microsoft.com/office/drawing/2014/main" id="{A2C110F6-33D6-4A0A-8105-7C09182E59E5}"/>
                </a:ext>
              </a:extLst>
            </p:cNvPr>
            <p:cNvSpPr txBox="1"/>
            <p:nvPr/>
          </p:nvSpPr>
          <p:spPr>
            <a:xfrm>
              <a:off x="800502" y="4104495"/>
              <a:ext cx="1563213" cy="352725"/>
            </a:xfrm>
            <a:prstGeom prst="rect">
              <a:avLst/>
            </a:prstGeom>
            <a:noFill/>
            <a:ln>
              <a:noFill/>
            </a:ln>
          </p:spPr>
          <p:txBody>
            <a:bodyPr spcFirstLastPara="1" wrap="square" lIns="0" tIns="0" rIns="0" bIns="0" anchor="t" anchorCtr="0">
              <a:noAutofit/>
            </a:bodyPr>
            <a:lstStyle/>
            <a:p>
              <a:pPr lvl="0"/>
              <a:r>
                <a:rPr lang="en-US" b="1" dirty="0">
                  <a:solidFill>
                    <a:srgbClr val="1BA7CB"/>
                  </a:solidFill>
                  <a:latin typeface="Montserrat"/>
                  <a:ea typeface="Montserrat"/>
                  <a:cs typeface="Montserrat"/>
                  <a:sym typeface="Montserrat"/>
                </a:rPr>
                <a:t>TERTIARY</a:t>
              </a:r>
            </a:p>
          </p:txBody>
        </p:sp>
        <p:grpSp>
          <p:nvGrpSpPr>
            <p:cNvPr id="42" name="Group 41">
              <a:extLst>
                <a:ext uri="{FF2B5EF4-FFF2-40B4-BE49-F238E27FC236}">
                  <a16:creationId xmlns:a16="http://schemas.microsoft.com/office/drawing/2014/main" id="{0CF37EB1-95A0-4D59-9317-C4C19F4F7EBC}"/>
                </a:ext>
              </a:extLst>
            </p:cNvPr>
            <p:cNvGrpSpPr/>
            <p:nvPr/>
          </p:nvGrpSpPr>
          <p:grpSpPr>
            <a:xfrm>
              <a:off x="3289569" y="4104495"/>
              <a:ext cx="1259631" cy="794571"/>
              <a:chOff x="3291904" y="4589473"/>
              <a:chExt cx="1259631" cy="794571"/>
            </a:xfrm>
          </p:grpSpPr>
          <p:sp>
            <p:nvSpPr>
              <p:cNvPr id="23" name="Google Shape;155;p21">
                <a:extLst>
                  <a:ext uri="{FF2B5EF4-FFF2-40B4-BE49-F238E27FC236}">
                    <a16:creationId xmlns:a16="http://schemas.microsoft.com/office/drawing/2014/main" id="{9555CBDF-623F-43EC-BCB8-1361DA81FE84}"/>
                  </a:ext>
                </a:extLst>
              </p:cNvPr>
              <p:cNvSpPr/>
              <p:nvPr/>
            </p:nvSpPr>
            <p:spPr>
              <a:xfrm>
                <a:off x="3291904" y="4589473"/>
                <a:ext cx="1259629" cy="794571"/>
              </a:xfrm>
              <a:prstGeom prst="rect">
                <a:avLst/>
              </a:prstGeom>
              <a:solidFill>
                <a:srgbClr val="6EA327"/>
              </a:solidFill>
              <a:ln>
                <a:noFill/>
              </a:ln>
            </p:spPr>
            <p:txBody>
              <a:bodyPr spcFirstLastPara="1" wrap="square" lIns="91427" tIns="91427" rIns="91427" bIns="91427" anchor="ctr" anchorCtr="0">
                <a:noAutofit/>
              </a:bodyPr>
              <a:lstStyle/>
              <a:p>
                <a:endParaRPr dirty="0"/>
              </a:p>
            </p:txBody>
          </p:sp>
          <p:sp>
            <p:nvSpPr>
              <p:cNvPr id="25" name="Google Shape;159;p21">
                <a:extLst>
                  <a:ext uri="{FF2B5EF4-FFF2-40B4-BE49-F238E27FC236}">
                    <a16:creationId xmlns:a16="http://schemas.microsoft.com/office/drawing/2014/main" id="{1178D040-384C-477D-8BAD-803B64AD1B0C}"/>
                  </a:ext>
                </a:extLst>
              </p:cNvPr>
              <p:cNvSpPr txBox="1"/>
              <p:nvPr/>
            </p:nvSpPr>
            <p:spPr>
              <a:xfrm>
                <a:off x="3307560" y="4625271"/>
                <a:ext cx="1243975" cy="697359"/>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800" b="1" dirty="0">
                    <a:solidFill>
                      <a:srgbClr val="FFFFFF"/>
                    </a:solidFill>
                    <a:latin typeface="Montserrat"/>
                    <a:ea typeface="Montserrat"/>
                    <a:cs typeface="Montserrat"/>
                    <a:sym typeface="Montserrat"/>
                  </a:rPr>
                  <a:t>PMS:  </a:t>
                </a:r>
                <a:r>
                  <a:rPr lang="en-US" sz="800" b="1" dirty="0">
                    <a:solidFill>
                      <a:srgbClr val="FFFFFF"/>
                    </a:solidFill>
                    <a:latin typeface="Montserrat"/>
                    <a:ea typeface="Montserrat"/>
                    <a:cs typeface="Montserrat"/>
                    <a:sym typeface="Montserrat"/>
                  </a:rPr>
                  <a:t>7737</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CMYK:  </a:t>
                </a:r>
                <a:r>
                  <a:rPr lang="en-US" sz="800" b="1" dirty="0">
                    <a:solidFill>
                      <a:srgbClr val="FFFFFF"/>
                    </a:solidFill>
                    <a:latin typeface="Montserrat"/>
                    <a:ea typeface="Montserrat"/>
                    <a:cs typeface="Montserrat"/>
                    <a:sym typeface="Montserrat"/>
                  </a:rPr>
                  <a:t>60/13/100/1</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RGB:  </a:t>
                </a:r>
                <a:r>
                  <a:rPr lang="en-US" sz="800" b="1" dirty="0">
                    <a:solidFill>
                      <a:srgbClr val="FFFFFF"/>
                    </a:solidFill>
                    <a:latin typeface="Montserrat"/>
                    <a:ea typeface="Montserrat"/>
                    <a:cs typeface="Montserrat"/>
                    <a:sym typeface="Montserrat"/>
                  </a:rPr>
                  <a:t>119/170/43</a:t>
                </a:r>
                <a:endParaRPr sz="800" b="1" dirty="0">
                  <a:solidFill>
                    <a:srgbClr val="FFFFFF"/>
                  </a:solidFill>
                  <a:latin typeface="Montserrat"/>
                  <a:ea typeface="Montserrat"/>
                  <a:cs typeface="Montserrat"/>
                  <a:sym typeface="Montserrat"/>
                </a:endParaRPr>
              </a:p>
              <a:p>
                <a:pPr lvl="0">
                  <a:buClr>
                    <a:schemeClr val="dk1"/>
                  </a:buClr>
                  <a:buSzPts val="1100"/>
                </a:pPr>
                <a:r>
                  <a:rPr lang="en" sz="800" b="1" dirty="0">
                    <a:solidFill>
                      <a:srgbClr val="FFFFFF"/>
                    </a:solidFill>
                    <a:latin typeface="Montserrat"/>
                    <a:ea typeface="Montserrat"/>
                    <a:cs typeface="Montserrat"/>
                    <a:sym typeface="Montserrat"/>
                  </a:rPr>
                  <a:t>HEX:  </a:t>
                </a:r>
                <a:r>
                  <a:rPr lang="en-US" sz="800" b="1" dirty="0">
                    <a:solidFill>
                      <a:srgbClr val="FFFFFF"/>
                    </a:solidFill>
                    <a:latin typeface="Montserrat"/>
                    <a:ea typeface="Montserrat"/>
                    <a:cs typeface="Montserrat"/>
                    <a:sym typeface="Montserrat"/>
                  </a:rPr>
                  <a:t>#77AA2B</a:t>
                </a:r>
                <a:endParaRPr sz="800" b="1" dirty="0">
                  <a:solidFill>
                    <a:srgbClr val="FFFFFF"/>
                  </a:solidFill>
                  <a:latin typeface="Montserrat"/>
                  <a:ea typeface="Montserrat"/>
                  <a:cs typeface="Montserrat"/>
                  <a:sym typeface="Montserrat"/>
                </a:endParaRPr>
              </a:p>
              <a:p>
                <a:endParaRPr sz="800" b="1" dirty="0">
                  <a:latin typeface="Montserrat"/>
                  <a:ea typeface="Montserrat"/>
                  <a:cs typeface="Montserrat"/>
                  <a:sym typeface="Montserrat"/>
                </a:endParaRPr>
              </a:p>
            </p:txBody>
          </p:sp>
        </p:grpSp>
      </p:grpSp>
      <p:sp>
        <p:nvSpPr>
          <p:cNvPr id="27" name="Google Shape;157;p21">
            <a:extLst>
              <a:ext uri="{FF2B5EF4-FFF2-40B4-BE49-F238E27FC236}">
                <a16:creationId xmlns:a16="http://schemas.microsoft.com/office/drawing/2014/main" id="{33966742-E5EF-4F55-998F-D36A5B665904}"/>
              </a:ext>
            </a:extLst>
          </p:cNvPr>
          <p:cNvSpPr txBox="1"/>
          <p:nvPr/>
        </p:nvSpPr>
        <p:spPr>
          <a:xfrm>
            <a:off x="7732401" y="2940435"/>
            <a:ext cx="1492805" cy="212670"/>
          </a:xfrm>
          <a:prstGeom prst="rect">
            <a:avLst/>
          </a:prstGeom>
          <a:noFill/>
          <a:ln>
            <a:noFill/>
          </a:ln>
        </p:spPr>
        <p:txBody>
          <a:bodyPr spcFirstLastPara="1" wrap="square" lIns="0" tIns="0" rIns="0" bIns="0" anchor="t" anchorCtr="0">
            <a:noAutofit/>
          </a:bodyPr>
          <a:lstStyle/>
          <a:p>
            <a:r>
              <a:rPr lang="en" sz="1200" dirty="0">
                <a:latin typeface="Montserrat"/>
                <a:ea typeface="Montserrat"/>
                <a:cs typeface="Montserrat"/>
                <a:sym typeface="Montserrat"/>
              </a:rPr>
              <a:t>Gray</a:t>
            </a:r>
            <a:endParaRPr sz="1200" dirty="0">
              <a:latin typeface="Montserrat"/>
              <a:ea typeface="Montserrat"/>
              <a:cs typeface="Montserrat"/>
              <a:sym typeface="Montserrat"/>
            </a:endParaRPr>
          </a:p>
        </p:txBody>
      </p:sp>
      <p:grpSp>
        <p:nvGrpSpPr>
          <p:cNvPr id="47" name="Group 46">
            <a:extLst>
              <a:ext uri="{FF2B5EF4-FFF2-40B4-BE49-F238E27FC236}">
                <a16:creationId xmlns:a16="http://schemas.microsoft.com/office/drawing/2014/main" id="{065DF4BF-FA64-476C-9F8A-46B3CE0E2257}"/>
              </a:ext>
            </a:extLst>
          </p:cNvPr>
          <p:cNvGrpSpPr/>
          <p:nvPr/>
        </p:nvGrpSpPr>
        <p:grpSpPr>
          <a:xfrm>
            <a:off x="800501" y="2992125"/>
            <a:ext cx="9705119" cy="941656"/>
            <a:chOff x="800502" y="2884269"/>
            <a:chExt cx="8189197" cy="794571"/>
          </a:xfrm>
        </p:grpSpPr>
        <p:sp>
          <p:nvSpPr>
            <p:cNvPr id="12" name="Google Shape;157;p21">
              <a:extLst>
                <a:ext uri="{FF2B5EF4-FFF2-40B4-BE49-F238E27FC236}">
                  <a16:creationId xmlns:a16="http://schemas.microsoft.com/office/drawing/2014/main" id="{1BA8F467-4385-4A40-B8CF-75D2BBE9B934}"/>
                </a:ext>
              </a:extLst>
            </p:cNvPr>
            <p:cNvSpPr txBox="1"/>
            <p:nvPr/>
          </p:nvSpPr>
          <p:spPr>
            <a:xfrm>
              <a:off x="800502" y="2886361"/>
              <a:ext cx="1563213" cy="352725"/>
            </a:xfrm>
            <a:prstGeom prst="rect">
              <a:avLst/>
            </a:prstGeom>
            <a:noFill/>
            <a:ln>
              <a:noFill/>
            </a:ln>
          </p:spPr>
          <p:txBody>
            <a:bodyPr spcFirstLastPara="1" wrap="square" lIns="0" tIns="0" rIns="0" bIns="0" anchor="t" anchorCtr="0">
              <a:noAutofit/>
            </a:bodyPr>
            <a:lstStyle/>
            <a:p>
              <a:pPr lvl="0"/>
              <a:r>
                <a:rPr lang="en-US" b="1" dirty="0">
                  <a:solidFill>
                    <a:srgbClr val="1BA7CB"/>
                  </a:solidFill>
                  <a:latin typeface="Montserrat"/>
                  <a:ea typeface="Montserrat"/>
                  <a:cs typeface="Montserrat"/>
                  <a:sym typeface="Montserrat"/>
                </a:rPr>
                <a:t>SECONDARY</a:t>
              </a:r>
            </a:p>
          </p:txBody>
        </p:sp>
        <p:grpSp>
          <p:nvGrpSpPr>
            <p:cNvPr id="38" name="Group 37">
              <a:extLst>
                <a:ext uri="{FF2B5EF4-FFF2-40B4-BE49-F238E27FC236}">
                  <a16:creationId xmlns:a16="http://schemas.microsoft.com/office/drawing/2014/main" id="{D4E536A1-37C0-439F-AB2C-82605B783567}"/>
                </a:ext>
              </a:extLst>
            </p:cNvPr>
            <p:cNvGrpSpPr/>
            <p:nvPr/>
          </p:nvGrpSpPr>
          <p:grpSpPr>
            <a:xfrm>
              <a:off x="3289571" y="2884269"/>
              <a:ext cx="1259631" cy="794571"/>
              <a:chOff x="3291904" y="3245169"/>
              <a:chExt cx="1259631" cy="794571"/>
            </a:xfrm>
          </p:grpSpPr>
          <p:sp>
            <p:nvSpPr>
              <p:cNvPr id="13" name="Google Shape;155;p21">
                <a:extLst>
                  <a:ext uri="{FF2B5EF4-FFF2-40B4-BE49-F238E27FC236}">
                    <a16:creationId xmlns:a16="http://schemas.microsoft.com/office/drawing/2014/main" id="{E5CA3664-55A4-457B-8E58-6F215F7C05DD}"/>
                  </a:ext>
                </a:extLst>
              </p:cNvPr>
              <p:cNvSpPr/>
              <p:nvPr/>
            </p:nvSpPr>
            <p:spPr>
              <a:xfrm>
                <a:off x="3291904" y="3245169"/>
                <a:ext cx="1259629" cy="794571"/>
              </a:xfrm>
              <a:prstGeom prst="rect">
                <a:avLst/>
              </a:prstGeom>
              <a:solidFill>
                <a:srgbClr val="DA7D26"/>
              </a:solidFill>
              <a:ln>
                <a:noFill/>
              </a:ln>
            </p:spPr>
            <p:txBody>
              <a:bodyPr spcFirstLastPara="1" wrap="square" lIns="91427" tIns="91427" rIns="91427" bIns="91427" anchor="ctr" anchorCtr="0">
                <a:noAutofit/>
              </a:bodyPr>
              <a:lstStyle/>
              <a:p>
                <a:endParaRPr dirty="0"/>
              </a:p>
            </p:txBody>
          </p:sp>
          <p:sp>
            <p:nvSpPr>
              <p:cNvPr id="15" name="Google Shape;159;p21">
                <a:extLst>
                  <a:ext uri="{FF2B5EF4-FFF2-40B4-BE49-F238E27FC236}">
                    <a16:creationId xmlns:a16="http://schemas.microsoft.com/office/drawing/2014/main" id="{4EE41AD3-83EF-4988-9ECF-DC91E6897335}"/>
                  </a:ext>
                </a:extLst>
              </p:cNvPr>
              <p:cNvSpPr txBox="1"/>
              <p:nvPr/>
            </p:nvSpPr>
            <p:spPr>
              <a:xfrm>
                <a:off x="3307560" y="3280968"/>
                <a:ext cx="1243975" cy="697359"/>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800" b="1" dirty="0">
                    <a:solidFill>
                      <a:srgbClr val="FFFFFF"/>
                    </a:solidFill>
                    <a:latin typeface="Montserrat"/>
                    <a:ea typeface="Montserrat"/>
                    <a:cs typeface="Montserrat"/>
                    <a:sym typeface="Montserrat"/>
                  </a:rPr>
                  <a:t>PMS:  </a:t>
                </a:r>
                <a:r>
                  <a:rPr lang="en-US" sz="800" b="1" dirty="0">
                    <a:solidFill>
                      <a:srgbClr val="FFFFFF"/>
                    </a:solidFill>
                    <a:latin typeface="Montserrat"/>
                    <a:ea typeface="Montserrat"/>
                    <a:cs typeface="Montserrat"/>
                    <a:sym typeface="Montserrat"/>
                  </a:rPr>
                  <a:t>138</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CMYK:  </a:t>
                </a:r>
                <a:r>
                  <a:rPr lang="en-US" sz="800" b="1" dirty="0">
                    <a:solidFill>
                      <a:srgbClr val="FFFFFF"/>
                    </a:solidFill>
                    <a:latin typeface="Montserrat"/>
                    <a:ea typeface="Montserrat"/>
                    <a:cs typeface="Montserrat"/>
                    <a:sym typeface="Montserrat"/>
                  </a:rPr>
                  <a:t>11/59/100/1</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RGB:  </a:t>
                </a:r>
                <a:r>
                  <a:rPr lang="en-US" sz="800" b="1" dirty="0">
                    <a:solidFill>
                      <a:srgbClr val="FFFFFF"/>
                    </a:solidFill>
                    <a:latin typeface="Montserrat"/>
                    <a:ea typeface="Montserrat"/>
                    <a:cs typeface="Montserrat"/>
                    <a:sym typeface="Montserrat"/>
                  </a:rPr>
                  <a:t>220/125/17</a:t>
                </a:r>
                <a:endParaRPr sz="800" b="1" dirty="0">
                  <a:solidFill>
                    <a:srgbClr val="FFFFFF"/>
                  </a:solidFill>
                  <a:latin typeface="Montserrat"/>
                  <a:ea typeface="Montserrat"/>
                  <a:cs typeface="Montserrat"/>
                  <a:sym typeface="Montserrat"/>
                </a:endParaRPr>
              </a:p>
              <a:p>
                <a:pPr lvl="0">
                  <a:buClr>
                    <a:schemeClr val="dk1"/>
                  </a:buClr>
                  <a:buSzPts val="1100"/>
                </a:pPr>
                <a:r>
                  <a:rPr lang="en" sz="800" b="1" dirty="0">
                    <a:solidFill>
                      <a:srgbClr val="FFFFFF"/>
                    </a:solidFill>
                    <a:latin typeface="Montserrat"/>
                    <a:ea typeface="Montserrat"/>
                    <a:cs typeface="Montserrat"/>
                    <a:sym typeface="Montserrat"/>
                  </a:rPr>
                  <a:t>HEX:  #</a:t>
                </a:r>
                <a:r>
                  <a:rPr lang="en-US" sz="800" b="1" dirty="0">
                    <a:solidFill>
                      <a:srgbClr val="FFFFFF"/>
                    </a:solidFill>
                    <a:latin typeface="Montserrat"/>
                    <a:ea typeface="Montserrat"/>
                    <a:cs typeface="Montserrat"/>
                    <a:sym typeface="Montserrat"/>
                  </a:rPr>
                  <a:t>DC7D11</a:t>
                </a:r>
                <a:endParaRPr sz="800" b="1" dirty="0">
                  <a:solidFill>
                    <a:srgbClr val="FFFFFF"/>
                  </a:solidFill>
                  <a:latin typeface="Montserrat"/>
                  <a:ea typeface="Montserrat"/>
                  <a:cs typeface="Montserrat"/>
                  <a:sym typeface="Montserrat"/>
                </a:endParaRPr>
              </a:p>
              <a:p>
                <a:endParaRPr sz="800" b="1" dirty="0">
                  <a:latin typeface="Montserrat"/>
                  <a:ea typeface="Montserrat"/>
                  <a:cs typeface="Montserrat"/>
                  <a:sym typeface="Montserrat"/>
                </a:endParaRPr>
              </a:p>
            </p:txBody>
          </p:sp>
        </p:grpSp>
        <p:grpSp>
          <p:nvGrpSpPr>
            <p:cNvPr id="39" name="Group 38">
              <a:extLst>
                <a:ext uri="{FF2B5EF4-FFF2-40B4-BE49-F238E27FC236}">
                  <a16:creationId xmlns:a16="http://schemas.microsoft.com/office/drawing/2014/main" id="{23D62CCC-7F35-471E-B8D5-4A1455F9D2D8}"/>
                </a:ext>
              </a:extLst>
            </p:cNvPr>
            <p:cNvGrpSpPr/>
            <p:nvPr/>
          </p:nvGrpSpPr>
          <p:grpSpPr>
            <a:xfrm>
              <a:off x="4756701" y="2884269"/>
              <a:ext cx="1259633" cy="794571"/>
              <a:chOff x="4759034" y="3245169"/>
              <a:chExt cx="1259633" cy="794571"/>
            </a:xfrm>
          </p:grpSpPr>
          <p:sp>
            <p:nvSpPr>
              <p:cNvPr id="16" name="Google Shape;155;p21">
                <a:extLst>
                  <a:ext uri="{FF2B5EF4-FFF2-40B4-BE49-F238E27FC236}">
                    <a16:creationId xmlns:a16="http://schemas.microsoft.com/office/drawing/2014/main" id="{04EDCD3E-9E91-4F65-A898-3519DEC59CA0}"/>
                  </a:ext>
                </a:extLst>
              </p:cNvPr>
              <p:cNvSpPr/>
              <p:nvPr/>
            </p:nvSpPr>
            <p:spPr>
              <a:xfrm>
                <a:off x="4759034" y="3245169"/>
                <a:ext cx="1259629" cy="794571"/>
              </a:xfrm>
              <a:prstGeom prst="rect">
                <a:avLst/>
              </a:prstGeom>
              <a:solidFill>
                <a:srgbClr val="1EBCB3"/>
              </a:solidFill>
              <a:ln>
                <a:noFill/>
              </a:ln>
            </p:spPr>
            <p:txBody>
              <a:bodyPr spcFirstLastPara="1" wrap="square" lIns="91427" tIns="91427" rIns="91427" bIns="91427" anchor="ctr" anchorCtr="0">
                <a:noAutofit/>
              </a:bodyPr>
              <a:lstStyle/>
              <a:p>
                <a:endParaRPr dirty="0"/>
              </a:p>
            </p:txBody>
          </p:sp>
          <p:sp>
            <p:nvSpPr>
              <p:cNvPr id="18" name="Google Shape;159;p21">
                <a:extLst>
                  <a:ext uri="{FF2B5EF4-FFF2-40B4-BE49-F238E27FC236}">
                    <a16:creationId xmlns:a16="http://schemas.microsoft.com/office/drawing/2014/main" id="{0740547F-A29E-4000-BCCF-1B4E4497782A}"/>
                  </a:ext>
                </a:extLst>
              </p:cNvPr>
              <p:cNvSpPr txBox="1"/>
              <p:nvPr/>
            </p:nvSpPr>
            <p:spPr>
              <a:xfrm>
                <a:off x="4774692" y="3280968"/>
                <a:ext cx="1243975" cy="697359"/>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800" b="1" dirty="0">
                    <a:solidFill>
                      <a:srgbClr val="FFFFFF"/>
                    </a:solidFill>
                    <a:latin typeface="Montserrat"/>
                    <a:ea typeface="Montserrat"/>
                    <a:cs typeface="Montserrat"/>
                    <a:sym typeface="Montserrat"/>
                  </a:rPr>
                  <a:t>PMS:  </a:t>
                </a:r>
                <a:r>
                  <a:rPr lang="en-US" sz="800" b="1" dirty="0">
                    <a:solidFill>
                      <a:srgbClr val="FFFFFF"/>
                    </a:solidFill>
                    <a:latin typeface="Montserrat"/>
                    <a:ea typeface="Montserrat"/>
                    <a:cs typeface="Montserrat"/>
                    <a:sym typeface="Montserrat"/>
                  </a:rPr>
                  <a:t>3262</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CMYK:  </a:t>
                </a:r>
                <a:r>
                  <a:rPr lang="en-US" sz="800" b="1" dirty="0">
                    <a:solidFill>
                      <a:srgbClr val="FFFFFF"/>
                    </a:solidFill>
                    <a:latin typeface="Montserrat"/>
                    <a:ea typeface="Montserrat"/>
                    <a:cs typeface="Montserrat"/>
                    <a:sym typeface="Montserrat"/>
                  </a:rPr>
                  <a:t>75/2/36</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RGB:  0/182/178</a:t>
                </a:r>
                <a:endParaRPr sz="800" b="1" dirty="0">
                  <a:solidFill>
                    <a:srgbClr val="FFFFFF"/>
                  </a:solidFill>
                  <a:latin typeface="Montserrat"/>
                  <a:ea typeface="Montserrat"/>
                  <a:cs typeface="Montserrat"/>
                  <a:sym typeface="Montserrat"/>
                </a:endParaRPr>
              </a:p>
              <a:p>
                <a:pPr lvl="0">
                  <a:buClr>
                    <a:schemeClr val="dk1"/>
                  </a:buClr>
                  <a:buSzPts val="1100"/>
                </a:pPr>
                <a:r>
                  <a:rPr lang="en" sz="800" b="1" dirty="0">
                    <a:solidFill>
                      <a:srgbClr val="FFFFFF"/>
                    </a:solidFill>
                    <a:latin typeface="Montserrat"/>
                    <a:ea typeface="Montserrat"/>
                    <a:cs typeface="Montserrat"/>
                    <a:sym typeface="Montserrat"/>
                  </a:rPr>
                  <a:t>HEX:  #</a:t>
                </a:r>
                <a:r>
                  <a:rPr lang="en-US" sz="800" b="1" dirty="0">
                    <a:solidFill>
                      <a:srgbClr val="FFFFFF"/>
                    </a:solidFill>
                    <a:latin typeface="Montserrat"/>
                    <a:ea typeface="Montserrat"/>
                    <a:cs typeface="Montserrat"/>
                    <a:sym typeface="Montserrat"/>
                  </a:rPr>
                  <a:t>00B6B2</a:t>
                </a:r>
                <a:endParaRPr sz="800" b="1" dirty="0">
                  <a:latin typeface="Montserrat"/>
                  <a:ea typeface="Montserrat"/>
                  <a:cs typeface="Montserrat"/>
                  <a:sym typeface="Montserrat"/>
                </a:endParaRPr>
              </a:p>
            </p:txBody>
          </p:sp>
        </p:grpSp>
        <p:grpSp>
          <p:nvGrpSpPr>
            <p:cNvPr id="40" name="Group 39">
              <a:extLst>
                <a:ext uri="{FF2B5EF4-FFF2-40B4-BE49-F238E27FC236}">
                  <a16:creationId xmlns:a16="http://schemas.microsoft.com/office/drawing/2014/main" id="{BDFB1888-5716-4845-AC09-BAA84B307B79}"/>
                </a:ext>
              </a:extLst>
            </p:cNvPr>
            <p:cNvGrpSpPr/>
            <p:nvPr/>
          </p:nvGrpSpPr>
          <p:grpSpPr>
            <a:xfrm>
              <a:off x="6242461" y="2884269"/>
              <a:ext cx="1259633" cy="794571"/>
              <a:chOff x="6244794" y="3245169"/>
              <a:chExt cx="1259633" cy="794571"/>
            </a:xfrm>
          </p:grpSpPr>
          <p:sp>
            <p:nvSpPr>
              <p:cNvPr id="19" name="Google Shape;155;p21">
                <a:extLst>
                  <a:ext uri="{FF2B5EF4-FFF2-40B4-BE49-F238E27FC236}">
                    <a16:creationId xmlns:a16="http://schemas.microsoft.com/office/drawing/2014/main" id="{F4CBFC21-A537-47D2-8C81-AEC7B57A6144}"/>
                  </a:ext>
                </a:extLst>
              </p:cNvPr>
              <p:cNvSpPr/>
              <p:nvPr/>
            </p:nvSpPr>
            <p:spPr>
              <a:xfrm>
                <a:off x="6244794" y="3245169"/>
                <a:ext cx="1259629" cy="794571"/>
              </a:xfrm>
              <a:prstGeom prst="rect">
                <a:avLst/>
              </a:prstGeom>
              <a:solidFill>
                <a:srgbClr val="127E9B"/>
              </a:solidFill>
              <a:ln>
                <a:noFill/>
              </a:ln>
            </p:spPr>
            <p:txBody>
              <a:bodyPr spcFirstLastPara="1" wrap="square" lIns="91427" tIns="91427" rIns="91427" bIns="91427" anchor="ctr" anchorCtr="0">
                <a:noAutofit/>
              </a:bodyPr>
              <a:lstStyle/>
              <a:p>
                <a:endParaRPr dirty="0"/>
              </a:p>
            </p:txBody>
          </p:sp>
          <p:sp>
            <p:nvSpPr>
              <p:cNvPr id="21" name="Google Shape;159;p21">
                <a:extLst>
                  <a:ext uri="{FF2B5EF4-FFF2-40B4-BE49-F238E27FC236}">
                    <a16:creationId xmlns:a16="http://schemas.microsoft.com/office/drawing/2014/main" id="{211C0E38-A82F-4577-929C-730E221031DB}"/>
                  </a:ext>
                </a:extLst>
              </p:cNvPr>
              <p:cNvSpPr txBox="1"/>
              <p:nvPr/>
            </p:nvSpPr>
            <p:spPr>
              <a:xfrm>
                <a:off x="6260452" y="3280968"/>
                <a:ext cx="1243975" cy="697359"/>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800" b="1" dirty="0">
                    <a:solidFill>
                      <a:srgbClr val="FFFFFF"/>
                    </a:solidFill>
                    <a:latin typeface="Montserrat"/>
                    <a:ea typeface="Montserrat"/>
                    <a:cs typeface="Montserrat"/>
                    <a:sym typeface="Montserrat"/>
                  </a:rPr>
                  <a:t>PMS:  </a:t>
                </a:r>
                <a:r>
                  <a:rPr lang="en-US" sz="800" b="1" dirty="0">
                    <a:solidFill>
                      <a:srgbClr val="FFFFFF"/>
                    </a:solidFill>
                    <a:latin typeface="Montserrat"/>
                    <a:ea typeface="Montserrat"/>
                    <a:cs typeface="Montserrat"/>
                    <a:sym typeface="Montserrat"/>
                  </a:rPr>
                  <a:t>7712</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CMYK:  </a:t>
                </a:r>
                <a:r>
                  <a:rPr lang="en-US" sz="800" b="1" dirty="0">
                    <a:solidFill>
                      <a:srgbClr val="FFFFFF"/>
                    </a:solidFill>
                    <a:latin typeface="Montserrat"/>
                    <a:ea typeface="Montserrat"/>
                    <a:cs typeface="Montserrat"/>
                    <a:sym typeface="Montserrat"/>
                  </a:rPr>
                  <a:t>86/39/28/3</a:t>
                </a:r>
                <a:endParaRPr sz="800" b="1" dirty="0">
                  <a:solidFill>
                    <a:srgbClr val="FFFFFF"/>
                  </a:solidFill>
                  <a:latin typeface="Montserrat"/>
                  <a:ea typeface="Montserrat"/>
                  <a:cs typeface="Montserrat"/>
                  <a:sym typeface="Montserrat"/>
                </a:endParaRPr>
              </a:p>
              <a:p>
                <a:pPr lvl="0">
                  <a:buClr>
                    <a:schemeClr val="dk1"/>
                  </a:buClr>
                  <a:buSzPts val="1100"/>
                </a:pPr>
                <a:r>
                  <a:rPr lang="en" sz="800" b="1" dirty="0">
                    <a:solidFill>
                      <a:srgbClr val="FFFFFF"/>
                    </a:solidFill>
                    <a:latin typeface="Montserrat"/>
                    <a:ea typeface="Montserrat"/>
                    <a:cs typeface="Montserrat"/>
                    <a:sym typeface="Montserrat"/>
                  </a:rPr>
                  <a:t>RGB:  </a:t>
                </a:r>
                <a:r>
                  <a:rPr lang="en-US" sz="800" b="1" dirty="0">
                    <a:solidFill>
                      <a:srgbClr val="FFFFFF"/>
                    </a:solidFill>
                    <a:latin typeface="Montserrat"/>
                    <a:ea typeface="Montserrat"/>
                    <a:cs typeface="Montserrat"/>
                    <a:sym typeface="Montserrat"/>
                  </a:rPr>
                  <a:t>1/126/156</a:t>
                </a:r>
              </a:p>
              <a:p>
                <a:pPr lvl="0">
                  <a:buClr>
                    <a:schemeClr val="dk1"/>
                  </a:buClr>
                  <a:buSzPts val="1100"/>
                </a:pPr>
                <a:r>
                  <a:rPr lang="en" sz="800" b="1" dirty="0">
                    <a:solidFill>
                      <a:srgbClr val="FFFFFF"/>
                    </a:solidFill>
                    <a:latin typeface="Montserrat"/>
                    <a:ea typeface="Montserrat"/>
                    <a:cs typeface="Montserrat"/>
                    <a:sym typeface="Montserrat"/>
                  </a:rPr>
                  <a:t>HEX:  #</a:t>
                </a:r>
                <a:r>
                  <a:rPr lang="en-US" sz="800" b="1" dirty="0">
                    <a:solidFill>
                      <a:srgbClr val="FFFFFF"/>
                    </a:solidFill>
                    <a:latin typeface="Montserrat"/>
                    <a:ea typeface="Montserrat"/>
                    <a:cs typeface="Montserrat"/>
                    <a:sym typeface="Montserrat"/>
                  </a:rPr>
                  <a:t>017E9C</a:t>
                </a:r>
                <a:endParaRPr sz="800" b="1" dirty="0">
                  <a:latin typeface="Montserrat"/>
                  <a:ea typeface="Montserrat"/>
                  <a:cs typeface="Montserrat"/>
                  <a:sym typeface="Montserrat"/>
                </a:endParaRPr>
              </a:p>
            </p:txBody>
          </p:sp>
        </p:grpSp>
        <p:grpSp>
          <p:nvGrpSpPr>
            <p:cNvPr id="41" name="Group 40">
              <a:extLst>
                <a:ext uri="{FF2B5EF4-FFF2-40B4-BE49-F238E27FC236}">
                  <a16:creationId xmlns:a16="http://schemas.microsoft.com/office/drawing/2014/main" id="{898F1890-DFFB-4585-97D0-75CB2EC70490}"/>
                </a:ext>
              </a:extLst>
            </p:cNvPr>
            <p:cNvGrpSpPr/>
            <p:nvPr/>
          </p:nvGrpSpPr>
          <p:grpSpPr>
            <a:xfrm>
              <a:off x="7730068" y="2884269"/>
              <a:ext cx="1259631" cy="794571"/>
              <a:chOff x="7732401" y="3245169"/>
              <a:chExt cx="1259631" cy="794571"/>
            </a:xfrm>
          </p:grpSpPr>
          <p:sp>
            <p:nvSpPr>
              <p:cNvPr id="26" name="Google Shape;155;p21">
                <a:extLst>
                  <a:ext uri="{FF2B5EF4-FFF2-40B4-BE49-F238E27FC236}">
                    <a16:creationId xmlns:a16="http://schemas.microsoft.com/office/drawing/2014/main" id="{B90BC86E-9EC8-4E46-AB7D-7F52C330CC72}"/>
                  </a:ext>
                </a:extLst>
              </p:cNvPr>
              <p:cNvSpPr/>
              <p:nvPr/>
            </p:nvSpPr>
            <p:spPr>
              <a:xfrm>
                <a:off x="7732401" y="3245169"/>
                <a:ext cx="1259629" cy="794571"/>
              </a:xfrm>
              <a:prstGeom prst="rect">
                <a:avLst/>
              </a:prstGeom>
              <a:solidFill>
                <a:srgbClr val="5B616B"/>
              </a:solidFill>
              <a:ln>
                <a:noFill/>
              </a:ln>
            </p:spPr>
            <p:txBody>
              <a:bodyPr spcFirstLastPara="1" wrap="square" lIns="91427" tIns="91427" rIns="91427" bIns="91427" anchor="ctr" anchorCtr="0">
                <a:noAutofit/>
              </a:bodyPr>
              <a:lstStyle/>
              <a:p>
                <a:endParaRPr dirty="0"/>
              </a:p>
            </p:txBody>
          </p:sp>
          <p:sp>
            <p:nvSpPr>
              <p:cNvPr id="28" name="Google Shape;159;p21">
                <a:extLst>
                  <a:ext uri="{FF2B5EF4-FFF2-40B4-BE49-F238E27FC236}">
                    <a16:creationId xmlns:a16="http://schemas.microsoft.com/office/drawing/2014/main" id="{525BC1A6-6008-4283-837A-73DAE9DA55C0}"/>
                  </a:ext>
                </a:extLst>
              </p:cNvPr>
              <p:cNvSpPr txBox="1"/>
              <p:nvPr/>
            </p:nvSpPr>
            <p:spPr>
              <a:xfrm>
                <a:off x="7748057" y="3280968"/>
                <a:ext cx="1243975" cy="697359"/>
              </a:xfrm>
              <a:prstGeom prst="rect">
                <a:avLst/>
              </a:prstGeom>
              <a:noFill/>
              <a:ln>
                <a:noFill/>
              </a:ln>
            </p:spPr>
            <p:txBody>
              <a:bodyPr spcFirstLastPara="1" wrap="square" lIns="91427" tIns="91427" rIns="91427" bIns="91427" anchor="t" anchorCtr="0">
                <a:noAutofit/>
              </a:bodyPr>
              <a:lstStyle/>
              <a:p>
                <a:pPr>
                  <a:buClr>
                    <a:schemeClr val="dk1"/>
                  </a:buClr>
                  <a:buSzPts val="1100"/>
                </a:pPr>
                <a:r>
                  <a:rPr lang="en" sz="800" b="1" dirty="0">
                    <a:solidFill>
                      <a:srgbClr val="FFFFFF"/>
                    </a:solidFill>
                    <a:latin typeface="Montserrat"/>
                    <a:ea typeface="Montserrat"/>
                    <a:cs typeface="Montserrat"/>
                    <a:sym typeface="Montserrat"/>
                  </a:rPr>
                  <a:t>PMS:  </a:t>
                </a:r>
                <a:r>
                  <a:rPr lang="en-US" sz="800" b="1" dirty="0">
                    <a:solidFill>
                      <a:srgbClr val="FFFFFF"/>
                    </a:solidFill>
                    <a:latin typeface="Montserrat"/>
                    <a:ea typeface="Montserrat"/>
                    <a:cs typeface="Montserrat"/>
                    <a:sym typeface="Montserrat"/>
                  </a:rPr>
                  <a:t>431</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CMYK:  66/55/45/20</a:t>
                </a:r>
                <a:endParaRPr sz="800" b="1" dirty="0">
                  <a:solidFill>
                    <a:srgbClr val="FFFFFF"/>
                  </a:solidFill>
                  <a:latin typeface="Montserrat"/>
                  <a:ea typeface="Montserrat"/>
                  <a:cs typeface="Montserrat"/>
                  <a:sym typeface="Montserrat"/>
                </a:endParaRPr>
              </a:p>
              <a:p>
                <a:pPr>
                  <a:buClr>
                    <a:schemeClr val="dk1"/>
                  </a:buClr>
                  <a:buSzPts val="1100"/>
                </a:pPr>
                <a:r>
                  <a:rPr lang="en" sz="800" b="1" dirty="0">
                    <a:solidFill>
                      <a:srgbClr val="FFFFFF"/>
                    </a:solidFill>
                    <a:latin typeface="Montserrat"/>
                    <a:ea typeface="Montserrat"/>
                    <a:cs typeface="Montserrat"/>
                    <a:sym typeface="Montserrat"/>
                  </a:rPr>
                  <a:t>RGB:  </a:t>
                </a:r>
                <a:r>
                  <a:rPr lang="en-US" sz="800" b="1" dirty="0">
                    <a:solidFill>
                      <a:srgbClr val="FFFFFF"/>
                    </a:solidFill>
                    <a:latin typeface="Montserrat"/>
                    <a:ea typeface="Montserrat"/>
                    <a:cs typeface="Montserrat"/>
                    <a:sym typeface="Montserrat"/>
                  </a:rPr>
                  <a:t>91/97/107</a:t>
                </a:r>
                <a:endParaRPr sz="800" b="1" dirty="0">
                  <a:solidFill>
                    <a:srgbClr val="FFFFFF"/>
                  </a:solidFill>
                  <a:latin typeface="Montserrat"/>
                  <a:ea typeface="Montserrat"/>
                  <a:cs typeface="Montserrat"/>
                  <a:sym typeface="Montserrat"/>
                </a:endParaRPr>
              </a:p>
              <a:p>
                <a:pPr lvl="0">
                  <a:buClr>
                    <a:schemeClr val="dk1"/>
                  </a:buClr>
                  <a:buSzPts val="1100"/>
                </a:pPr>
                <a:r>
                  <a:rPr lang="en" sz="800" b="1" dirty="0">
                    <a:solidFill>
                      <a:srgbClr val="FFFFFF"/>
                    </a:solidFill>
                    <a:latin typeface="Montserrat"/>
                    <a:ea typeface="Montserrat"/>
                    <a:cs typeface="Montserrat"/>
                    <a:sym typeface="Montserrat"/>
                  </a:rPr>
                  <a:t>HEX:  #</a:t>
                </a:r>
                <a:r>
                  <a:rPr lang="en-US" sz="800" b="1" dirty="0">
                    <a:solidFill>
                      <a:srgbClr val="FFFFFF"/>
                    </a:solidFill>
                    <a:latin typeface="Montserrat"/>
                    <a:ea typeface="Montserrat"/>
                    <a:cs typeface="Montserrat"/>
                    <a:sym typeface="Montserrat"/>
                  </a:rPr>
                  <a:t>5B616B</a:t>
                </a:r>
                <a:endParaRPr sz="800" b="1" dirty="0">
                  <a:latin typeface="Montserrat"/>
                  <a:ea typeface="Montserrat"/>
                  <a:cs typeface="Montserrat"/>
                  <a:sym typeface="Montserrat"/>
                </a:endParaRPr>
              </a:p>
            </p:txBody>
          </p:sp>
        </p:grpSp>
      </p:grpSp>
      <p:sp>
        <p:nvSpPr>
          <p:cNvPr id="3" name="Slide Number Placeholder 2">
            <a:extLst>
              <a:ext uri="{FF2B5EF4-FFF2-40B4-BE49-F238E27FC236}">
                <a16:creationId xmlns:a16="http://schemas.microsoft.com/office/drawing/2014/main" id="{AE9D8F99-F530-471A-8B54-5047D3C16182}"/>
              </a:ext>
            </a:extLst>
          </p:cNvPr>
          <p:cNvSpPr>
            <a:spLocks noGrp="1"/>
          </p:cNvSpPr>
          <p:nvPr>
            <p:ph type="sldNum" sz="quarter" idx="10"/>
          </p:nvPr>
        </p:nvSpPr>
        <p:spPr/>
        <p:txBody>
          <a:bodyPr/>
          <a:lstStyle/>
          <a:p>
            <a:fld id="{BD3736E7-621A-411C-9B9D-BD6621A0196A}" type="slidenum">
              <a:rPr lang="en-US" smtClean="0"/>
              <a:pPr/>
              <a:t>17</a:t>
            </a:fld>
            <a:endParaRPr lang="en-US" dirty="0"/>
          </a:p>
        </p:txBody>
      </p:sp>
    </p:spTree>
    <p:extLst>
      <p:ext uri="{BB962C8B-B14F-4D97-AF65-F5344CB8AC3E}">
        <p14:creationId xmlns:p14="http://schemas.microsoft.com/office/powerpoint/2010/main" val="873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D1478A-F180-41E9-BD37-957EA8EBC00A}"/>
              </a:ext>
            </a:extLst>
          </p:cNvPr>
          <p:cNvSpPr txBox="1">
            <a:spLocks/>
          </p:cNvSpPr>
          <p:nvPr/>
        </p:nvSpPr>
        <p:spPr>
          <a:xfrm>
            <a:off x="646922" y="2865583"/>
            <a:ext cx="10898155" cy="66501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ct val="0"/>
              </a:spcBef>
              <a:buFont typeface="Arial" pitchFamily="34" charset="0"/>
              <a:buNone/>
              <a:defRPr sz="5400" b="1" kern="1200">
                <a:solidFill>
                  <a:schemeClr val="tx1"/>
                </a:solidFill>
                <a:latin typeface="+mj-lt"/>
                <a:ea typeface="+mj-ea"/>
                <a:cs typeface="+mj-cs"/>
              </a:defRPr>
            </a:lvl1pPr>
          </a:lstStyle>
          <a:p>
            <a:r>
              <a:rPr lang="en-US" sz="4800" dirty="0"/>
              <a:t>FONTS</a:t>
            </a:r>
          </a:p>
        </p:txBody>
      </p:sp>
      <p:sp>
        <p:nvSpPr>
          <p:cNvPr id="2" name="Slide Number Placeholder 1">
            <a:extLst>
              <a:ext uri="{FF2B5EF4-FFF2-40B4-BE49-F238E27FC236}">
                <a16:creationId xmlns:a16="http://schemas.microsoft.com/office/drawing/2014/main" id="{82E20AA3-52EC-4157-AAFC-98F4EB3BD12E}"/>
              </a:ext>
            </a:extLst>
          </p:cNvPr>
          <p:cNvSpPr>
            <a:spLocks noGrp="1"/>
          </p:cNvSpPr>
          <p:nvPr>
            <p:ph type="sldNum" sz="quarter" idx="10"/>
          </p:nvPr>
        </p:nvSpPr>
        <p:spPr/>
        <p:txBody>
          <a:bodyPr/>
          <a:lstStyle/>
          <a:p>
            <a:fld id="{BD3736E7-621A-411C-9B9D-BD6621A0196A}" type="slidenum">
              <a:rPr lang="en-US" smtClean="0"/>
              <a:pPr/>
              <a:t>18</a:t>
            </a:fld>
            <a:endParaRPr lang="en-US" dirty="0"/>
          </a:p>
        </p:txBody>
      </p:sp>
    </p:spTree>
    <p:extLst>
      <p:ext uri="{BB962C8B-B14F-4D97-AF65-F5344CB8AC3E}">
        <p14:creationId xmlns:p14="http://schemas.microsoft.com/office/powerpoint/2010/main" val="1530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4" y="324128"/>
            <a:ext cx="10817289" cy="502350"/>
          </a:xfrm>
        </p:spPr>
        <p:txBody>
          <a:bodyPr>
            <a:normAutofit/>
          </a:bodyPr>
          <a:lstStyle/>
          <a:p>
            <a:r>
              <a:rPr lang="en-US" sz="2500" dirty="0">
                <a:latin typeface="Montserrat" panose="00000500000000000000" pitchFamily="2" charset="0"/>
              </a:rPr>
              <a:t>Fonts</a:t>
            </a:r>
          </a:p>
        </p:txBody>
      </p:sp>
      <p:sp>
        <p:nvSpPr>
          <p:cNvPr id="11" name="Google Shape;157;p21">
            <a:extLst>
              <a:ext uri="{FF2B5EF4-FFF2-40B4-BE49-F238E27FC236}">
                <a16:creationId xmlns:a16="http://schemas.microsoft.com/office/drawing/2014/main" id="{76A75B81-D032-4D14-AA3C-93C7F2709579}"/>
              </a:ext>
            </a:extLst>
          </p:cNvPr>
          <p:cNvSpPr txBox="1"/>
          <p:nvPr/>
        </p:nvSpPr>
        <p:spPr>
          <a:xfrm>
            <a:off x="800100" y="1250393"/>
            <a:ext cx="10704543" cy="3857937"/>
          </a:xfrm>
          <a:prstGeom prst="rect">
            <a:avLst/>
          </a:prstGeom>
          <a:noFill/>
          <a:ln>
            <a:noFill/>
          </a:ln>
        </p:spPr>
        <p:txBody>
          <a:bodyPr spcFirstLastPara="1" wrap="square" lIns="0" tIns="0" rIns="0" bIns="0" anchor="t" anchorCtr="0">
            <a:noAutofit/>
          </a:bodyPr>
          <a:lstStyle/>
          <a:p>
            <a:r>
              <a:rPr lang="en-US" sz="2000" dirty="0">
                <a:solidFill>
                  <a:srgbClr val="5B616B"/>
                </a:solidFill>
                <a:latin typeface="Montserrat" pitchFamily="2" charset="77"/>
              </a:rPr>
              <a:t>Fonts are one of the most important design elements. They create brand consistency across all materials. </a:t>
            </a:r>
          </a:p>
          <a:p>
            <a:endParaRPr lang="en-US" sz="2000" dirty="0">
              <a:solidFill>
                <a:srgbClr val="5B616B"/>
              </a:solidFill>
              <a:latin typeface="Montserrat" pitchFamily="2" charset="77"/>
            </a:endParaRPr>
          </a:p>
          <a:p>
            <a:r>
              <a:rPr lang="en-US" sz="2000" dirty="0">
                <a:solidFill>
                  <a:srgbClr val="5B616B"/>
                </a:solidFill>
                <a:latin typeface="Montserrat" pitchFamily="2" charset="77"/>
              </a:rPr>
              <a:t>Our primary font is </a:t>
            </a:r>
            <a:r>
              <a:rPr lang="en-US" sz="2000" b="1" dirty="0">
                <a:solidFill>
                  <a:srgbClr val="5B616B"/>
                </a:solidFill>
                <a:latin typeface="Montserrat" pitchFamily="2" charset="77"/>
              </a:rPr>
              <a:t>Montserrat</a:t>
            </a:r>
            <a:r>
              <a:rPr lang="en-US" sz="2000" dirty="0">
                <a:solidFill>
                  <a:srgbClr val="5B616B"/>
                </a:solidFill>
                <a:latin typeface="Montserrat" pitchFamily="2" charset="77"/>
              </a:rPr>
              <a:t>, a free font that can be used across all channels and in print.</a:t>
            </a:r>
            <a:br>
              <a:rPr lang="en-US" dirty="0">
                <a:solidFill>
                  <a:srgbClr val="5B616B"/>
                </a:solidFill>
              </a:rPr>
            </a:br>
            <a:endParaRPr lang="en-US" dirty="0">
              <a:solidFill>
                <a:srgbClr val="5B616B"/>
              </a:solidFill>
            </a:endParaRPr>
          </a:p>
          <a:p>
            <a:r>
              <a:rPr lang="en-US" sz="2000" b="1" dirty="0">
                <a:solidFill>
                  <a:srgbClr val="5B616B"/>
                </a:solidFill>
                <a:latin typeface="Montserrat" pitchFamily="2" charset="77"/>
              </a:rPr>
              <a:t>Gotham Book</a:t>
            </a:r>
            <a:r>
              <a:rPr lang="en-US" sz="2000" dirty="0">
                <a:solidFill>
                  <a:srgbClr val="5B616B"/>
                </a:solidFill>
                <a:latin typeface="Montserrat" pitchFamily="2" charset="77"/>
              </a:rPr>
              <a:t>, our logo font, can only be used for the logo, as any other use would go against copyright laws.</a:t>
            </a:r>
          </a:p>
          <a:p>
            <a:endParaRPr lang="en-US" sz="2000" dirty="0">
              <a:solidFill>
                <a:srgbClr val="5B616B"/>
              </a:solidFill>
              <a:latin typeface="Montserrat" pitchFamily="2" charset="77"/>
            </a:endParaRPr>
          </a:p>
          <a:p>
            <a:r>
              <a:rPr lang="en-US" sz="2000" dirty="0">
                <a:solidFill>
                  <a:srgbClr val="5B616B"/>
                </a:solidFill>
                <a:latin typeface="Montserrat" pitchFamily="2" charset="77"/>
              </a:rPr>
              <a:t>Use </a:t>
            </a:r>
            <a:r>
              <a:rPr lang="en-US" sz="2000" b="1" dirty="0">
                <a:solidFill>
                  <a:srgbClr val="5B616B"/>
                </a:solidFill>
                <a:latin typeface="Montserrat" pitchFamily="2" charset="77"/>
              </a:rPr>
              <a:t>Arial</a:t>
            </a:r>
            <a:r>
              <a:rPr lang="en-US" sz="2000" dirty="0">
                <a:solidFill>
                  <a:srgbClr val="5B616B"/>
                </a:solidFill>
                <a:latin typeface="Montserrat" pitchFamily="2" charset="77"/>
              </a:rPr>
              <a:t> for emails as the use of other fonts may activate spam filters.</a:t>
            </a:r>
          </a:p>
          <a:p>
            <a:endParaRPr dirty="0">
              <a:solidFill>
                <a:srgbClr val="5B616B"/>
              </a:solidFill>
              <a:latin typeface="Montserrat"/>
              <a:ea typeface="Montserrat"/>
              <a:cs typeface="Montserrat"/>
              <a:sym typeface="Montserrat"/>
            </a:endParaRPr>
          </a:p>
        </p:txBody>
      </p:sp>
      <p:sp>
        <p:nvSpPr>
          <p:cNvPr id="5" name="Rectangle 4">
            <a:extLst>
              <a:ext uri="{FF2B5EF4-FFF2-40B4-BE49-F238E27FC236}">
                <a16:creationId xmlns:a16="http://schemas.microsoft.com/office/drawing/2014/main" id="{A941416D-49D9-40C7-8FD0-7DC9DD35E3CA}"/>
              </a:ext>
            </a:extLst>
          </p:cNvPr>
          <p:cNvSpPr/>
          <p:nvPr/>
        </p:nvSpPr>
        <p:spPr>
          <a:xfrm>
            <a:off x="800100" y="4712763"/>
            <a:ext cx="3484647" cy="49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769C091D-A49E-4751-9DE1-79628C49453D}"/>
              </a:ext>
            </a:extLst>
          </p:cNvPr>
          <p:cNvSpPr txBox="1">
            <a:spLocks/>
          </p:cNvSpPr>
          <p:nvPr/>
        </p:nvSpPr>
        <p:spPr>
          <a:xfrm>
            <a:off x="890051" y="4806181"/>
            <a:ext cx="3358676" cy="305533"/>
          </a:xfrm>
          <a:prstGeom prst="rect">
            <a:avLst/>
          </a:prstGeom>
        </p:spPr>
        <p:txBody>
          <a:bodyPr vert="horz" lIns="91440" tIns="45720" rIns="91440" bIns="45720" rtlCol="0">
            <a:noAutofit/>
          </a:bodyPr>
          <a:lstStyle>
            <a:lvl1pPr marL="388620" indent="-342900" algn="l" defTabSz="914400" rtl="0" eaLnBrk="1" latinLnBrk="0" hangingPunct="1">
              <a:lnSpc>
                <a:spcPct val="90000"/>
              </a:lnSpc>
              <a:spcBef>
                <a:spcPts val="1800"/>
              </a:spcBef>
              <a:buClr>
                <a:srgbClr val="00A6CE"/>
              </a:buClr>
              <a:buSzPct val="130000"/>
              <a:buFont typeface="Arial" panose="020B0604020202020204" pitchFamily="34" charset="0"/>
              <a:buChar char="•"/>
              <a:defRPr sz="2000" kern="1200">
                <a:solidFill>
                  <a:srgbClr val="5B616B"/>
                </a:solidFill>
                <a:latin typeface="+mn-lt"/>
                <a:ea typeface="+mn-ea"/>
                <a:cs typeface="+mn-cs"/>
              </a:defRPr>
            </a:lvl1pPr>
            <a:lvl2pPr marL="651510" indent="-285750" algn="l" defTabSz="914400" rtl="0" eaLnBrk="1" latinLnBrk="0" hangingPunct="1">
              <a:lnSpc>
                <a:spcPct val="90000"/>
              </a:lnSpc>
              <a:spcBef>
                <a:spcPts val="1000"/>
              </a:spcBef>
              <a:buClr>
                <a:srgbClr val="00A6CE"/>
              </a:buClr>
              <a:buSzPct val="130000"/>
              <a:buFont typeface="Arial" panose="020B0604020202020204" pitchFamily="34" charset="0"/>
              <a:buChar char="•"/>
              <a:defRPr sz="1800" kern="1200">
                <a:solidFill>
                  <a:srgbClr val="5B616B"/>
                </a:solidFill>
                <a:latin typeface="+mn-lt"/>
                <a:ea typeface="+mn-ea"/>
                <a:cs typeface="+mn-cs"/>
              </a:defRPr>
            </a:lvl2pPr>
            <a:lvl3pPr marL="97155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600" kern="1200">
                <a:solidFill>
                  <a:srgbClr val="5B616B"/>
                </a:solidFill>
                <a:latin typeface="+mn-lt"/>
                <a:ea typeface="+mn-ea"/>
                <a:cs typeface="+mn-cs"/>
              </a:defRPr>
            </a:lvl3pPr>
            <a:lvl4pPr marL="129159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kern="1200">
                <a:solidFill>
                  <a:srgbClr val="5B616B"/>
                </a:solidFill>
                <a:latin typeface="+mn-lt"/>
                <a:ea typeface="+mn-ea"/>
                <a:cs typeface="+mn-cs"/>
              </a:defRPr>
            </a:lvl4pPr>
            <a:lvl5pPr marL="161163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u="none" kern="1200">
                <a:solidFill>
                  <a:srgbClr val="5B616B"/>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Font typeface="Arial" panose="020B0604020202020204" pitchFamily="34" charset="0"/>
              <a:buNone/>
            </a:pPr>
            <a:r>
              <a:rPr lang="en-US" sz="1400" b="1" dirty="0">
                <a:solidFill>
                  <a:schemeClr val="tx1"/>
                </a:solidFill>
                <a:hlinkClick r:id="rId2">
                  <a:extLst>
                    <a:ext uri="{A12FA001-AC4F-418D-AE19-62706E023703}">
                      <ahyp:hlinkClr xmlns:ahyp="http://schemas.microsoft.com/office/drawing/2018/hyperlinkcolor" val="tx"/>
                    </a:ext>
                  </a:extLst>
                </a:hlinkClick>
              </a:rPr>
              <a:t>Click here to download JRS fonts</a:t>
            </a:r>
            <a:endParaRPr lang="en-US" sz="1400" b="1" dirty="0">
              <a:solidFill>
                <a:schemeClr val="tx1"/>
              </a:solidFill>
            </a:endParaRPr>
          </a:p>
        </p:txBody>
      </p:sp>
      <p:sp>
        <p:nvSpPr>
          <p:cNvPr id="2" name="Slide Number Placeholder 1">
            <a:extLst>
              <a:ext uri="{FF2B5EF4-FFF2-40B4-BE49-F238E27FC236}">
                <a16:creationId xmlns:a16="http://schemas.microsoft.com/office/drawing/2014/main" id="{559943C7-2CB3-41D1-A132-80BDE9D1CE77}"/>
              </a:ext>
            </a:extLst>
          </p:cNvPr>
          <p:cNvSpPr>
            <a:spLocks noGrp="1"/>
          </p:cNvSpPr>
          <p:nvPr>
            <p:ph type="sldNum" sz="quarter" idx="10"/>
          </p:nvPr>
        </p:nvSpPr>
        <p:spPr/>
        <p:txBody>
          <a:bodyPr/>
          <a:lstStyle/>
          <a:p>
            <a:fld id="{BD3736E7-621A-411C-9B9D-BD6621A0196A}" type="slidenum">
              <a:rPr lang="en-US" smtClean="0"/>
              <a:pPr/>
              <a:t>19</a:t>
            </a:fld>
            <a:endParaRPr lang="en-US" dirty="0"/>
          </a:p>
        </p:txBody>
      </p:sp>
    </p:spTree>
    <p:extLst>
      <p:ext uri="{BB962C8B-B14F-4D97-AF65-F5344CB8AC3E}">
        <p14:creationId xmlns:p14="http://schemas.microsoft.com/office/powerpoint/2010/main" val="176218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427F7E6-178B-40FA-BEEE-2215B89FDBB2}"/>
              </a:ext>
            </a:extLst>
          </p:cNvPr>
          <p:cNvSpPr>
            <a:spLocks noGrp="1"/>
          </p:cNvSpPr>
          <p:nvPr>
            <p:ph idx="1"/>
          </p:nvPr>
        </p:nvSpPr>
        <p:spPr>
          <a:xfrm>
            <a:off x="688730" y="694236"/>
            <a:ext cx="10814539" cy="3156796"/>
          </a:xfrm>
        </p:spPr>
        <p:txBody>
          <a:bodyPr>
            <a:normAutofit fontScale="92500" lnSpcReduction="20000"/>
          </a:bodyPr>
          <a:lstStyle/>
          <a:p>
            <a:pPr>
              <a:lnSpc>
                <a:spcPct val="110000"/>
              </a:lnSpc>
            </a:pPr>
            <a:r>
              <a:rPr lang="en-US" sz="2400" dirty="0">
                <a:solidFill>
                  <a:schemeClr val="bg1"/>
                </a:solidFill>
                <a:latin typeface="Montserrat SemiBold" panose="00000700000000000000" pitchFamily="2" charset="0"/>
              </a:rPr>
              <a:t>The Jesuit Refugee Service brand is more than our logo. Our brand is our reputation—the way people feel when they interact with our organisation, services, employees, and communications. </a:t>
            </a:r>
          </a:p>
          <a:p>
            <a:pPr>
              <a:lnSpc>
                <a:spcPct val="110000"/>
              </a:lnSpc>
            </a:pPr>
            <a:r>
              <a:rPr lang="en-US" sz="2400" dirty="0">
                <a:solidFill>
                  <a:schemeClr val="bg1"/>
                </a:solidFill>
                <a:latin typeface="Montserrat SemiBold" panose="00000700000000000000" pitchFamily="2" charset="0"/>
              </a:rPr>
              <a:t>The key to creating a valuable experience is the continued and consistent expression of our brand strategy—our vision, mission, values, and purpose.</a:t>
            </a:r>
          </a:p>
          <a:p>
            <a:pPr>
              <a:lnSpc>
                <a:spcPct val="110000"/>
              </a:lnSpc>
            </a:pPr>
            <a:r>
              <a:rPr lang="en-US" sz="2400" dirty="0">
                <a:solidFill>
                  <a:schemeClr val="bg1"/>
                </a:solidFill>
                <a:latin typeface="Montserrat SemiBold" panose="00000700000000000000" pitchFamily="2" charset="0"/>
              </a:rPr>
              <a:t>The design and visual guide provides guidance on the main graphic elements of JRS. </a:t>
            </a:r>
          </a:p>
          <a:p>
            <a:endParaRPr lang="en-US" sz="2400" dirty="0">
              <a:solidFill>
                <a:schemeClr val="bg1"/>
              </a:solidFill>
              <a:latin typeface="Montserrat" pitchFamily="2" charset="77"/>
            </a:endParaRPr>
          </a:p>
          <a:p>
            <a:endParaRPr lang="en-US" sz="2400" b="1" dirty="0">
              <a:solidFill>
                <a:schemeClr val="bg1"/>
              </a:solidFill>
              <a:latin typeface="Montserrat" pitchFamily="2" charset="77"/>
            </a:endParaRPr>
          </a:p>
          <a:p>
            <a:endParaRPr lang="en-US" sz="2400" b="1" dirty="0">
              <a:solidFill>
                <a:schemeClr val="bg1"/>
              </a:solidFill>
              <a:latin typeface="Montserrat" pitchFamily="2" charset="77"/>
            </a:endParaRPr>
          </a:p>
          <a:p>
            <a:endParaRPr lang="en-US" dirty="0"/>
          </a:p>
        </p:txBody>
      </p:sp>
      <p:sp>
        <p:nvSpPr>
          <p:cNvPr id="2" name="Slide Number Placeholder 1">
            <a:extLst>
              <a:ext uri="{FF2B5EF4-FFF2-40B4-BE49-F238E27FC236}">
                <a16:creationId xmlns:a16="http://schemas.microsoft.com/office/drawing/2014/main" id="{6600139D-0650-4EED-86EB-B03E5E8DE5EC}"/>
              </a:ext>
            </a:extLst>
          </p:cNvPr>
          <p:cNvSpPr>
            <a:spLocks noGrp="1"/>
          </p:cNvSpPr>
          <p:nvPr>
            <p:ph type="sldNum" sz="quarter" idx="10"/>
          </p:nvPr>
        </p:nvSpPr>
        <p:spPr/>
        <p:txBody>
          <a:bodyPr/>
          <a:lstStyle/>
          <a:p>
            <a:fld id="{BD3736E7-621A-411C-9B9D-BD6621A0196A}" type="slidenum">
              <a:rPr lang="en-US" smtClean="0"/>
              <a:pPr/>
              <a:t>2</a:t>
            </a:fld>
            <a:endParaRPr lang="en-US" dirty="0"/>
          </a:p>
        </p:txBody>
      </p:sp>
    </p:spTree>
    <p:extLst>
      <p:ext uri="{BB962C8B-B14F-4D97-AF65-F5344CB8AC3E}">
        <p14:creationId xmlns:p14="http://schemas.microsoft.com/office/powerpoint/2010/main" val="22861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0ED-7C63-4A1B-856A-B2C1D6A945B0}"/>
              </a:ext>
            </a:extLst>
          </p:cNvPr>
          <p:cNvSpPr>
            <a:spLocks noGrp="1"/>
          </p:cNvSpPr>
          <p:nvPr>
            <p:ph type="ctrTitle"/>
          </p:nvPr>
        </p:nvSpPr>
        <p:spPr>
          <a:xfrm>
            <a:off x="646922" y="3101109"/>
            <a:ext cx="10898155" cy="655781"/>
          </a:xfrm>
        </p:spPr>
        <p:txBody>
          <a:bodyPr>
            <a:noAutofit/>
          </a:bodyPr>
          <a:lstStyle/>
          <a:p>
            <a:r>
              <a:rPr lang="en-US" sz="4800" dirty="0"/>
              <a:t>PHOTOGRAPHY</a:t>
            </a:r>
          </a:p>
        </p:txBody>
      </p:sp>
      <p:sp>
        <p:nvSpPr>
          <p:cNvPr id="3" name="Slide Number Placeholder 2">
            <a:extLst>
              <a:ext uri="{FF2B5EF4-FFF2-40B4-BE49-F238E27FC236}">
                <a16:creationId xmlns:a16="http://schemas.microsoft.com/office/drawing/2014/main" id="{8B491DBB-3023-4221-8FEB-BEB884A17B43}"/>
              </a:ext>
            </a:extLst>
          </p:cNvPr>
          <p:cNvSpPr>
            <a:spLocks noGrp="1"/>
          </p:cNvSpPr>
          <p:nvPr>
            <p:ph type="sldNum" sz="quarter" idx="10"/>
          </p:nvPr>
        </p:nvSpPr>
        <p:spPr/>
        <p:txBody>
          <a:bodyPr/>
          <a:lstStyle/>
          <a:p>
            <a:fld id="{BD3736E7-621A-411C-9B9D-BD6621A0196A}" type="slidenum">
              <a:rPr lang="en-US" smtClean="0"/>
              <a:pPr/>
              <a:t>20</a:t>
            </a:fld>
            <a:endParaRPr lang="en-US" dirty="0"/>
          </a:p>
        </p:txBody>
      </p:sp>
    </p:spTree>
    <p:extLst>
      <p:ext uri="{BB962C8B-B14F-4D97-AF65-F5344CB8AC3E}">
        <p14:creationId xmlns:p14="http://schemas.microsoft.com/office/powerpoint/2010/main" val="4799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Photography</a:t>
            </a:r>
          </a:p>
        </p:txBody>
      </p:sp>
      <p:sp>
        <p:nvSpPr>
          <p:cNvPr id="13" name="Google Shape;157;p21">
            <a:extLst>
              <a:ext uri="{FF2B5EF4-FFF2-40B4-BE49-F238E27FC236}">
                <a16:creationId xmlns:a16="http://schemas.microsoft.com/office/drawing/2014/main" id="{5D1BC6B8-3773-47BF-81D6-C9EF58FD6B03}"/>
              </a:ext>
            </a:extLst>
          </p:cNvPr>
          <p:cNvSpPr txBox="1"/>
          <p:nvPr/>
        </p:nvSpPr>
        <p:spPr>
          <a:xfrm>
            <a:off x="782516" y="1093121"/>
            <a:ext cx="10722128" cy="4695091"/>
          </a:xfrm>
          <a:prstGeom prst="rect">
            <a:avLst/>
          </a:prstGeom>
          <a:noFill/>
          <a:ln>
            <a:noFill/>
          </a:ln>
        </p:spPr>
        <p:txBody>
          <a:bodyPr spcFirstLastPara="1" wrap="square" lIns="0" tIns="0" rIns="0" bIns="0" anchor="t" anchorCtr="0">
            <a:noAutofit/>
          </a:bodyPr>
          <a:lstStyle/>
          <a:p>
            <a:r>
              <a:rPr lang="en-US" dirty="0">
                <a:solidFill>
                  <a:srgbClr val="5B616B"/>
                </a:solidFill>
              </a:rPr>
              <a:t>Photography is a key tool for amplifying refugee voices, building empathy, and highlighting JRS’s work around the world. </a:t>
            </a:r>
            <a:r>
              <a:rPr lang="en-GB" dirty="0">
                <a:solidFill>
                  <a:srgbClr val="5B616B"/>
                </a:solidFill>
              </a:rPr>
              <a:t>However, </a:t>
            </a:r>
            <a:r>
              <a:rPr lang="en-US" dirty="0">
                <a:solidFill>
                  <a:srgbClr val="5B616B"/>
                </a:solidFill>
              </a:rPr>
              <a:t>the use of photos and videos can cause harm if not held to high ethical standards.</a:t>
            </a:r>
          </a:p>
          <a:p>
            <a:endParaRPr lang="en-US" dirty="0">
              <a:solidFill>
                <a:srgbClr val="5B616B"/>
              </a:solidFill>
            </a:endParaRPr>
          </a:p>
          <a:p>
            <a:r>
              <a:rPr lang="en-US" dirty="0">
                <a:solidFill>
                  <a:srgbClr val="5B616B"/>
                </a:solidFill>
              </a:rPr>
              <a:t>When gathering and using photos and videos you must </a:t>
            </a:r>
            <a:r>
              <a:rPr lang="en-GB" dirty="0">
                <a:solidFill>
                  <a:srgbClr val="5B616B"/>
                </a:solidFill>
              </a:rPr>
              <a:t>follow these rules:</a:t>
            </a:r>
          </a:p>
          <a:p>
            <a:endParaRPr lang="en-GB" dirty="0">
              <a:solidFill>
                <a:srgbClr val="5B616B"/>
              </a:solidFill>
            </a:endParaRPr>
          </a:p>
          <a:p>
            <a:pPr marL="342900" indent="-342900">
              <a:buClr>
                <a:srgbClr val="77AA2B"/>
              </a:buClr>
              <a:buSzPct val="103000"/>
              <a:buFont typeface="Wingdings" panose="05000000000000000000" pitchFamily="2" charset="2"/>
              <a:buChar char="ü"/>
            </a:pPr>
            <a:r>
              <a:rPr lang="en-US" dirty="0">
                <a:solidFill>
                  <a:srgbClr val="5B616B"/>
                </a:solidFill>
                <a:latin typeface="Montserrat" pitchFamily="2" charset="77"/>
              </a:rPr>
              <a:t>Make sure you do NOT portray people in undignified situations. Our purpose is not to show people suffering but to show their resilience</a:t>
            </a:r>
          </a:p>
          <a:p>
            <a:pPr marL="342900" indent="-342900">
              <a:buClr>
                <a:srgbClr val="77AA2B"/>
              </a:buClr>
              <a:buSzPct val="103000"/>
              <a:buFont typeface="Wingdings" panose="05000000000000000000" pitchFamily="2" charset="2"/>
              <a:buChar char="ü"/>
            </a:pPr>
            <a:endParaRPr lang="en-US"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dirty="0">
                <a:solidFill>
                  <a:srgbClr val="5B616B"/>
                </a:solidFill>
                <a:latin typeface="Montserrat" pitchFamily="2" charset="77"/>
              </a:rPr>
              <a:t>Protect the identity of vulnerable people and children  </a:t>
            </a:r>
          </a:p>
          <a:p>
            <a:pPr marL="342900" indent="-342900">
              <a:buClr>
                <a:srgbClr val="77AA2B"/>
              </a:buClr>
              <a:buSzPct val="103000"/>
              <a:buFont typeface="Wingdings" panose="05000000000000000000" pitchFamily="2" charset="2"/>
              <a:buChar char="ü"/>
            </a:pPr>
            <a:endParaRPr lang="en-US"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dirty="0">
                <a:solidFill>
                  <a:srgbClr val="5B616B"/>
                </a:solidFill>
                <a:latin typeface="Montserrat" pitchFamily="2" charset="77"/>
              </a:rPr>
              <a:t>Seek informed consent and always respect the wishes of the people you portray</a:t>
            </a:r>
          </a:p>
          <a:p>
            <a:pPr marL="342900" indent="-342900">
              <a:buClr>
                <a:srgbClr val="77AA2B"/>
              </a:buClr>
              <a:buSzPct val="103000"/>
              <a:buFont typeface="Wingdings" panose="05000000000000000000" pitchFamily="2" charset="2"/>
              <a:buChar char="ü"/>
            </a:pPr>
            <a:endParaRPr lang="en-US"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dirty="0">
                <a:solidFill>
                  <a:srgbClr val="5B616B"/>
                </a:solidFill>
                <a:latin typeface="Montserrat" pitchFamily="2" charset="77"/>
              </a:rPr>
              <a:t>Respect copyright laws</a:t>
            </a:r>
          </a:p>
          <a:p>
            <a:pPr marL="342900" indent="-342900">
              <a:buClr>
                <a:srgbClr val="77AA2B"/>
              </a:buClr>
              <a:buSzPct val="103000"/>
              <a:buFont typeface="Wingdings" panose="05000000000000000000" pitchFamily="2" charset="2"/>
              <a:buChar char="ü"/>
            </a:pPr>
            <a:endParaRPr lang="en-US" sz="1600" dirty="0">
              <a:solidFill>
                <a:srgbClr val="5B616B"/>
              </a:solidFill>
              <a:latin typeface="Montserrat" pitchFamily="2" charset="77"/>
            </a:endParaRPr>
          </a:p>
          <a:p>
            <a:endParaRPr lang="en-GB" sz="1600" dirty="0">
              <a:solidFill>
                <a:srgbClr val="5B616B"/>
              </a:solidFill>
            </a:endParaRPr>
          </a:p>
          <a:p>
            <a:endParaRPr lang="en-GB" dirty="0">
              <a:solidFill>
                <a:srgbClr val="5B616B"/>
              </a:solidFill>
            </a:endParaRPr>
          </a:p>
          <a:p>
            <a:endParaRPr lang="en-GB" dirty="0">
              <a:solidFill>
                <a:srgbClr val="5B616B"/>
              </a:solidFill>
            </a:endParaRPr>
          </a:p>
          <a:p>
            <a:endParaRPr lang="en-GB" dirty="0">
              <a:solidFill>
                <a:srgbClr val="5B616B"/>
              </a:solidFill>
            </a:endParaRPr>
          </a:p>
          <a:p>
            <a:endParaRPr lang="en-GB" dirty="0">
              <a:solidFill>
                <a:srgbClr val="5B616B"/>
              </a:solidFill>
            </a:endParaRPr>
          </a:p>
          <a:p>
            <a:endParaRPr lang="en-GB" dirty="0">
              <a:solidFill>
                <a:srgbClr val="5B616B"/>
              </a:solidFill>
            </a:endParaRPr>
          </a:p>
        </p:txBody>
      </p:sp>
      <p:sp>
        <p:nvSpPr>
          <p:cNvPr id="5" name="Rectangle 4">
            <a:extLst>
              <a:ext uri="{FF2B5EF4-FFF2-40B4-BE49-F238E27FC236}">
                <a16:creationId xmlns:a16="http://schemas.microsoft.com/office/drawing/2014/main" id="{EAB1F6F1-7A87-47E5-B185-962DCF5CF03D}"/>
              </a:ext>
            </a:extLst>
          </p:cNvPr>
          <p:cNvSpPr/>
          <p:nvPr/>
        </p:nvSpPr>
        <p:spPr>
          <a:xfrm>
            <a:off x="768423" y="5257680"/>
            <a:ext cx="4423664" cy="483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D03D6219-3661-4150-987A-B5EBD22509A5}"/>
              </a:ext>
            </a:extLst>
          </p:cNvPr>
          <p:cNvSpPr txBox="1">
            <a:spLocks/>
          </p:cNvSpPr>
          <p:nvPr/>
        </p:nvSpPr>
        <p:spPr>
          <a:xfrm>
            <a:off x="808957" y="5366785"/>
            <a:ext cx="4342597" cy="2648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rgbClr val="00A6CE"/>
              </a:buClr>
              <a:buSzPct val="130000"/>
              <a:buFont typeface="Arial" panose="020B0604020202020204" pitchFamily="34" charset="0"/>
              <a:buNone/>
              <a:defRPr sz="1600" kern="1200">
                <a:solidFill>
                  <a:srgbClr val="5B616B"/>
                </a:solidFill>
                <a:latin typeface="+mn-lt"/>
                <a:ea typeface="+mn-ea"/>
                <a:cs typeface="+mn-cs"/>
              </a:defRPr>
            </a:lvl1pPr>
            <a:lvl2pPr marL="457200" indent="0" algn="l" defTabSz="914400" rtl="0" eaLnBrk="1" latinLnBrk="0" hangingPunct="1">
              <a:lnSpc>
                <a:spcPct val="90000"/>
              </a:lnSpc>
              <a:spcBef>
                <a:spcPts val="1000"/>
              </a:spcBef>
              <a:buClr>
                <a:srgbClr val="00A6CE"/>
              </a:buClr>
              <a:buSzPct val="130000"/>
              <a:buFont typeface="Arial" panose="020B0604020202020204" pitchFamily="34" charset="0"/>
              <a:buNone/>
              <a:defRPr sz="1200" kern="1200">
                <a:solidFill>
                  <a:srgbClr val="5B616B"/>
                </a:solidFill>
                <a:latin typeface="+mn-lt"/>
                <a:ea typeface="+mn-ea"/>
                <a:cs typeface="+mn-cs"/>
              </a:defRPr>
            </a:lvl2pPr>
            <a:lvl3pPr marL="914400" indent="0" algn="l" defTabSz="914400" rtl="0" eaLnBrk="1" latinLnBrk="0" hangingPunct="1">
              <a:lnSpc>
                <a:spcPct val="90000"/>
              </a:lnSpc>
              <a:spcBef>
                <a:spcPts val="800"/>
              </a:spcBef>
              <a:buClr>
                <a:srgbClr val="00A6CE"/>
              </a:buClr>
              <a:buSzPct val="130000"/>
              <a:buFont typeface="Arial" panose="020B0604020202020204" pitchFamily="34" charset="0"/>
              <a:buNone/>
              <a:defRPr sz="1000" kern="1200">
                <a:solidFill>
                  <a:srgbClr val="5B616B"/>
                </a:solidFill>
                <a:latin typeface="+mn-lt"/>
                <a:ea typeface="+mn-ea"/>
                <a:cs typeface="+mn-cs"/>
              </a:defRPr>
            </a:lvl3pPr>
            <a:lvl4pPr marL="1371600" indent="0" algn="l" defTabSz="914400" rtl="0" eaLnBrk="1" latinLnBrk="0" hangingPunct="1">
              <a:lnSpc>
                <a:spcPct val="90000"/>
              </a:lnSpc>
              <a:spcBef>
                <a:spcPts val="800"/>
              </a:spcBef>
              <a:buClr>
                <a:srgbClr val="00A6CE"/>
              </a:buClr>
              <a:buSzPct val="130000"/>
              <a:buFont typeface="Arial" panose="020B0604020202020204" pitchFamily="34" charset="0"/>
              <a:buNone/>
              <a:defRPr sz="900" kern="1200">
                <a:solidFill>
                  <a:srgbClr val="5B616B"/>
                </a:solidFill>
                <a:latin typeface="+mn-lt"/>
                <a:ea typeface="+mn-ea"/>
                <a:cs typeface="+mn-cs"/>
              </a:defRPr>
            </a:lvl4pPr>
            <a:lvl5pPr marL="1828800" indent="0" algn="l" defTabSz="914400" rtl="0" eaLnBrk="1" latinLnBrk="0" hangingPunct="1">
              <a:lnSpc>
                <a:spcPct val="90000"/>
              </a:lnSpc>
              <a:spcBef>
                <a:spcPts val="800"/>
              </a:spcBef>
              <a:buClr>
                <a:srgbClr val="00A6CE"/>
              </a:buClr>
              <a:buSzPct val="130000"/>
              <a:buFont typeface="Arial" panose="020B0604020202020204" pitchFamily="34" charset="0"/>
              <a:buNone/>
              <a:defRPr sz="900" u="none" kern="1200">
                <a:solidFill>
                  <a:srgbClr val="5B616B"/>
                </a:solidFill>
                <a:latin typeface="+mn-lt"/>
                <a:ea typeface="+mn-ea"/>
                <a:cs typeface="+mn-cs"/>
              </a:defRPr>
            </a:lvl5pPr>
            <a:lvl6pPr marL="2286000" indent="0" algn="l" defTabSz="914400" rtl="0" eaLnBrk="1" latinLnBrk="0" hangingPunct="1">
              <a:lnSpc>
                <a:spcPct val="90000"/>
              </a:lnSpc>
              <a:spcBef>
                <a:spcPts val="8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9pPr>
          </a:lstStyle>
          <a:p>
            <a:r>
              <a:rPr lang="en-US" sz="1200" b="1" u="sng" dirty="0">
                <a:solidFill>
                  <a:schemeClr val="tx1"/>
                </a:solidFill>
                <a:hlinkClick r:id="rId3">
                  <a:extLst>
                    <a:ext uri="{A12FA001-AC4F-418D-AE19-62706E023703}">
                      <ahyp:hlinkClr xmlns:ahyp="http://schemas.microsoft.com/office/drawing/2018/hyperlinkcolor" val="tx"/>
                    </a:ext>
                  </a:extLst>
                </a:hlinkClick>
              </a:rPr>
              <a:t>READ THE POLICY ON THE ETHICAL USE OF IMAGES</a:t>
            </a:r>
            <a:endParaRPr lang="en-US" sz="1200" b="1" u="sng" dirty="0">
              <a:solidFill>
                <a:schemeClr val="tx1"/>
              </a:solidFill>
            </a:endParaRPr>
          </a:p>
          <a:p>
            <a:endParaRPr lang="en-US" sz="1200" b="1" dirty="0">
              <a:solidFill>
                <a:schemeClr val="tx1"/>
              </a:solidFill>
            </a:endParaRPr>
          </a:p>
        </p:txBody>
      </p:sp>
      <p:sp>
        <p:nvSpPr>
          <p:cNvPr id="7" name="Rectangle 6">
            <a:extLst>
              <a:ext uri="{FF2B5EF4-FFF2-40B4-BE49-F238E27FC236}">
                <a16:creationId xmlns:a16="http://schemas.microsoft.com/office/drawing/2014/main" id="{9FAF2785-509D-4502-872B-F7ACEFFB8717}"/>
              </a:ext>
            </a:extLst>
          </p:cNvPr>
          <p:cNvSpPr/>
          <p:nvPr/>
        </p:nvSpPr>
        <p:spPr>
          <a:xfrm>
            <a:off x="6823685" y="5257680"/>
            <a:ext cx="4599892" cy="483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A361B5D4-C2DE-4633-A9A5-825DAEACC24A}"/>
              </a:ext>
            </a:extLst>
          </p:cNvPr>
          <p:cNvSpPr txBox="1">
            <a:spLocks/>
          </p:cNvSpPr>
          <p:nvPr/>
        </p:nvSpPr>
        <p:spPr>
          <a:xfrm>
            <a:off x="6864219" y="5366785"/>
            <a:ext cx="4518824" cy="2648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rgbClr val="00A6CE"/>
              </a:buClr>
              <a:buSzPct val="130000"/>
              <a:buFont typeface="Arial" panose="020B0604020202020204" pitchFamily="34" charset="0"/>
              <a:buNone/>
              <a:defRPr sz="1600" kern="1200">
                <a:solidFill>
                  <a:srgbClr val="5B616B"/>
                </a:solidFill>
                <a:latin typeface="+mn-lt"/>
                <a:ea typeface="+mn-ea"/>
                <a:cs typeface="+mn-cs"/>
              </a:defRPr>
            </a:lvl1pPr>
            <a:lvl2pPr marL="457200" indent="0" algn="l" defTabSz="914400" rtl="0" eaLnBrk="1" latinLnBrk="0" hangingPunct="1">
              <a:lnSpc>
                <a:spcPct val="90000"/>
              </a:lnSpc>
              <a:spcBef>
                <a:spcPts val="1000"/>
              </a:spcBef>
              <a:buClr>
                <a:srgbClr val="00A6CE"/>
              </a:buClr>
              <a:buSzPct val="130000"/>
              <a:buFont typeface="Arial" panose="020B0604020202020204" pitchFamily="34" charset="0"/>
              <a:buNone/>
              <a:defRPr sz="1200" kern="1200">
                <a:solidFill>
                  <a:srgbClr val="5B616B"/>
                </a:solidFill>
                <a:latin typeface="+mn-lt"/>
                <a:ea typeface="+mn-ea"/>
                <a:cs typeface="+mn-cs"/>
              </a:defRPr>
            </a:lvl2pPr>
            <a:lvl3pPr marL="914400" indent="0" algn="l" defTabSz="914400" rtl="0" eaLnBrk="1" latinLnBrk="0" hangingPunct="1">
              <a:lnSpc>
                <a:spcPct val="90000"/>
              </a:lnSpc>
              <a:spcBef>
                <a:spcPts val="800"/>
              </a:spcBef>
              <a:buClr>
                <a:srgbClr val="00A6CE"/>
              </a:buClr>
              <a:buSzPct val="130000"/>
              <a:buFont typeface="Arial" panose="020B0604020202020204" pitchFamily="34" charset="0"/>
              <a:buNone/>
              <a:defRPr sz="1000" kern="1200">
                <a:solidFill>
                  <a:srgbClr val="5B616B"/>
                </a:solidFill>
                <a:latin typeface="+mn-lt"/>
                <a:ea typeface="+mn-ea"/>
                <a:cs typeface="+mn-cs"/>
              </a:defRPr>
            </a:lvl3pPr>
            <a:lvl4pPr marL="1371600" indent="0" algn="l" defTabSz="914400" rtl="0" eaLnBrk="1" latinLnBrk="0" hangingPunct="1">
              <a:lnSpc>
                <a:spcPct val="90000"/>
              </a:lnSpc>
              <a:spcBef>
                <a:spcPts val="800"/>
              </a:spcBef>
              <a:buClr>
                <a:srgbClr val="00A6CE"/>
              </a:buClr>
              <a:buSzPct val="130000"/>
              <a:buFont typeface="Arial" panose="020B0604020202020204" pitchFamily="34" charset="0"/>
              <a:buNone/>
              <a:defRPr sz="900" kern="1200">
                <a:solidFill>
                  <a:srgbClr val="5B616B"/>
                </a:solidFill>
                <a:latin typeface="+mn-lt"/>
                <a:ea typeface="+mn-ea"/>
                <a:cs typeface="+mn-cs"/>
              </a:defRPr>
            </a:lvl4pPr>
            <a:lvl5pPr marL="1828800" indent="0" algn="l" defTabSz="914400" rtl="0" eaLnBrk="1" latinLnBrk="0" hangingPunct="1">
              <a:lnSpc>
                <a:spcPct val="90000"/>
              </a:lnSpc>
              <a:spcBef>
                <a:spcPts val="800"/>
              </a:spcBef>
              <a:buClr>
                <a:srgbClr val="00A6CE"/>
              </a:buClr>
              <a:buSzPct val="130000"/>
              <a:buFont typeface="Arial" panose="020B0604020202020204" pitchFamily="34" charset="0"/>
              <a:buNone/>
              <a:defRPr sz="900" u="none" kern="1200">
                <a:solidFill>
                  <a:srgbClr val="5B616B"/>
                </a:solidFill>
                <a:latin typeface="+mn-lt"/>
                <a:ea typeface="+mn-ea"/>
                <a:cs typeface="+mn-cs"/>
              </a:defRPr>
            </a:lvl5pPr>
            <a:lvl6pPr marL="2286000" indent="0" algn="l" defTabSz="914400" rtl="0" eaLnBrk="1" latinLnBrk="0" hangingPunct="1">
              <a:lnSpc>
                <a:spcPct val="90000"/>
              </a:lnSpc>
              <a:spcBef>
                <a:spcPts val="8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Font typeface="Arial" pitchFamily="34" charset="0"/>
              <a:buNone/>
              <a:defRPr sz="900" kern="1200" baseline="0">
                <a:solidFill>
                  <a:schemeClr val="tx1"/>
                </a:solidFill>
                <a:latin typeface="+mn-lt"/>
                <a:ea typeface="+mn-ea"/>
                <a:cs typeface="+mn-cs"/>
              </a:defRPr>
            </a:lvl9pPr>
          </a:lstStyle>
          <a:p>
            <a:r>
              <a:rPr lang="en-US" sz="1200" b="1" u="sng" dirty="0">
                <a:solidFill>
                  <a:schemeClr val="tx1"/>
                </a:solidFill>
                <a:hlinkClick r:id="rId4">
                  <a:extLst>
                    <a:ext uri="{A12FA001-AC4F-418D-AE19-62706E023703}">
                      <ahyp:hlinkClr xmlns:ahyp="http://schemas.microsoft.com/office/drawing/2018/hyperlinkcolor" val="tx"/>
                    </a:ext>
                  </a:extLst>
                </a:hlinkClick>
              </a:rPr>
              <a:t>READ THE GUIDELINES TO GATHER VISUAL CONTENT</a:t>
            </a:r>
            <a:endParaRPr lang="en-US" sz="1200" b="1" u="sng" dirty="0">
              <a:solidFill>
                <a:schemeClr val="tx1"/>
              </a:solidFill>
            </a:endParaRPr>
          </a:p>
          <a:p>
            <a:endParaRPr lang="en-US" sz="1200" b="1" dirty="0">
              <a:solidFill>
                <a:schemeClr val="tx1"/>
              </a:solidFill>
            </a:endParaRPr>
          </a:p>
        </p:txBody>
      </p:sp>
      <p:sp>
        <p:nvSpPr>
          <p:cNvPr id="2" name="Slide Number Placeholder 1">
            <a:extLst>
              <a:ext uri="{FF2B5EF4-FFF2-40B4-BE49-F238E27FC236}">
                <a16:creationId xmlns:a16="http://schemas.microsoft.com/office/drawing/2014/main" id="{7B25AED4-6704-4CB6-A1F7-D3EB9CCAFD1D}"/>
              </a:ext>
            </a:extLst>
          </p:cNvPr>
          <p:cNvSpPr>
            <a:spLocks noGrp="1"/>
          </p:cNvSpPr>
          <p:nvPr>
            <p:ph type="sldNum" sz="quarter" idx="10"/>
          </p:nvPr>
        </p:nvSpPr>
        <p:spPr/>
        <p:txBody>
          <a:bodyPr/>
          <a:lstStyle/>
          <a:p>
            <a:fld id="{BD3736E7-621A-411C-9B9D-BD6621A0196A}" type="slidenum">
              <a:rPr lang="en-US" smtClean="0"/>
              <a:pPr/>
              <a:t>21</a:t>
            </a:fld>
            <a:endParaRPr lang="en-US" dirty="0"/>
          </a:p>
        </p:txBody>
      </p:sp>
    </p:spTree>
    <p:extLst>
      <p:ext uri="{BB962C8B-B14F-4D97-AF65-F5344CB8AC3E}">
        <p14:creationId xmlns:p14="http://schemas.microsoft.com/office/powerpoint/2010/main" val="20365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Photography </a:t>
            </a:r>
            <a:r>
              <a:rPr lang="en-US" sz="2500" b="0" dirty="0">
                <a:latin typeface="Montserrat" panose="00000500000000000000" pitchFamily="2" charset="0"/>
              </a:rPr>
              <a:t>Examples</a:t>
            </a:r>
          </a:p>
        </p:txBody>
      </p:sp>
      <p:sp>
        <p:nvSpPr>
          <p:cNvPr id="14" name="Rectangle 13">
            <a:extLst>
              <a:ext uri="{FF2B5EF4-FFF2-40B4-BE49-F238E27FC236}">
                <a16:creationId xmlns:a16="http://schemas.microsoft.com/office/drawing/2014/main" id="{969B8F7E-3877-4550-8B31-5181CD01C5A5}"/>
              </a:ext>
            </a:extLst>
          </p:cNvPr>
          <p:cNvSpPr/>
          <p:nvPr/>
        </p:nvSpPr>
        <p:spPr>
          <a:xfrm>
            <a:off x="6752580" y="1699992"/>
            <a:ext cx="761747" cy="1015663"/>
          </a:xfrm>
          <a:prstGeom prst="rect">
            <a:avLst/>
          </a:prstGeom>
        </p:spPr>
        <p:txBody>
          <a:bodyPr wrap="none">
            <a:spAutoFit/>
          </a:bodyPr>
          <a:lstStyle/>
          <a:p>
            <a:r>
              <a:rPr lang="en-US" sz="6000" b="1" dirty="0">
                <a:solidFill>
                  <a:srgbClr val="77AA2B"/>
                </a:solidFill>
                <a:latin typeface="Arial" panose="020B0604020202020204" pitchFamily="34" charset="0"/>
              </a:rPr>
              <a:t>✓</a:t>
            </a:r>
            <a:endParaRPr lang="en-US" sz="6000" b="1" dirty="0">
              <a:solidFill>
                <a:srgbClr val="77AA2B"/>
              </a:solidFill>
            </a:endParaRPr>
          </a:p>
        </p:txBody>
      </p:sp>
      <p:grpSp>
        <p:nvGrpSpPr>
          <p:cNvPr id="19" name="Group 18">
            <a:extLst>
              <a:ext uri="{FF2B5EF4-FFF2-40B4-BE49-F238E27FC236}">
                <a16:creationId xmlns:a16="http://schemas.microsoft.com/office/drawing/2014/main" id="{B8FBD1CD-DC73-4B24-8308-CA014BA83C69}"/>
              </a:ext>
            </a:extLst>
          </p:cNvPr>
          <p:cNvGrpSpPr/>
          <p:nvPr/>
        </p:nvGrpSpPr>
        <p:grpSpPr>
          <a:xfrm>
            <a:off x="1130439" y="1055957"/>
            <a:ext cx="9931123" cy="4746087"/>
            <a:chOff x="1573521" y="1139142"/>
            <a:chExt cx="9931123" cy="4746087"/>
          </a:xfrm>
        </p:grpSpPr>
        <p:pic>
          <p:nvPicPr>
            <p:cNvPr id="6" name="Immagine 5" descr="Immagine che contiene esterni, cielo, terra, edificio&#10;&#10;Descrizione generata con affidabilità molto elevata">
              <a:extLst>
                <a:ext uri="{FF2B5EF4-FFF2-40B4-BE49-F238E27FC236}">
                  <a16:creationId xmlns:a16="http://schemas.microsoft.com/office/drawing/2014/main" id="{0B7B0EFC-C675-4D11-98ED-7FFA3B39AD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62"/>
            <a:stretch/>
          </p:blipFill>
          <p:spPr>
            <a:xfrm>
              <a:off x="2489732" y="3607156"/>
              <a:ext cx="3571136" cy="2242792"/>
            </a:xfrm>
            <a:prstGeom prst="rect">
              <a:avLst/>
            </a:prstGeom>
          </p:spPr>
        </p:pic>
        <p:pic>
          <p:nvPicPr>
            <p:cNvPr id="7" name="Immagine 1" descr="Immagine che contiene persona&#10;&#10;Descrizione generata con affidabilità molto elevata">
              <a:extLst>
                <a:ext uri="{FF2B5EF4-FFF2-40B4-BE49-F238E27FC236}">
                  <a16:creationId xmlns:a16="http://schemas.microsoft.com/office/drawing/2014/main" id="{6109B16B-10FE-423A-9D1A-3348BED16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443" y="1175028"/>
              <a:ext cx="3571136" cy="2231960"/>
            </a:xfrm>
            <a:prstGeom prst="rect">
              <a:avLst/>
            </a:prstGeom>
          </p:spPr>
        </p:pic>
        <p:pic>
          <p:nvPicPr>
            <p:cNvPr id="3" name="Picture 2">
              <a:extLst>
                <a:ext uri="{FF2B5EF4-FFF2-40B4-BE49-F238E27FC236}">
                  <a16:creationId xmlns:a16="http://schemas.microsoft.com/office/drawing/2014/main" id="{8FDB0FB1-0693-4D94-8535-14EF7285F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613" y="3571875"/>
              <a:ext cx="3470031" cy="2313354"/>
            </a:xfrm>
            <a:prstGeom prst="rect">
              <a:avLst/>
            </a:prstGeom>
          </p:spPr>
        </p:pic>
        <p:pic>
          <p:nvPicPr>
            <p:cNvPr id="9" name="Picture 8">
              <a:extLst>
                <a:ext uri="{FF2B5EF4-FFF2-40B4-BE49-F238E27FC236}">
                  <a16:creationId xmlns:a16="http://schemas.microsoft.com/office/drawing/2014/main" id="{5A1C2304-4E3B-45FA-8C35-4A182F388D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9046" y="1139142"/>
              <a:ext cx="3455598" cy="2303732"/>
            </a:xfrm>
            <a:prstGeom prst="rect">
              <a:avLst/>
            </a:prstGeom>
          </p:spPr>
        </p:pic>
        <p:sp>
          <p:nvSpPr>
            <p:cNvPr id="15" name="Rectangle 14">
              <a:extLst>
                <a:ext uri="{FF2B5EF4-FFF2-40B4-BE49-F238E27FC236}">
                  <a16:creationId xmlns:a16="http://schemas.microsoft.com/office/drawing/2014/main" id="{267775B7-025F-41BD-9353-EC9F01BBB95A}"/>
                </a:ext>
              </a:extLst>
            </p:cNvPr>
            <p:cNvSpPr/>
            <p:nvPr/>
          </p:nvSpPr>
          <p:spPr>
            <a:xfrm>
              <a:off x="7195663" y="4220721"/>
              <a:ext cx="761747" cy="1015663"/>
            </a:xfrm>
            <a:prstGeom prst="rect">
              <a:avLst/>
            </a:prstGeom>
          </p:spPr>
          <p:txBody>
            <a:bodyPr wrap="none">
              <a:spAutoFit/>
            </a:bodyPr>
            <a:lstStyle/>
            <a:p>
              <a:r>
                <a:rPr lang="en-US" sz="6000" b="1" dirty="0">
                  <a:solidFill>
                    <a:srgbClr val="77AA2B"/>
                  </a:solidFill>
                  <a:latin typeface="Arial" panose="020B0604020202020204" pitchFamily="34" charset="0"/>
                </a:rPr>
                <a:t>✓</a:t>
              </a:r>
              <a:endParaRPr lang="en-US" sz="6000" b="1" dirty="0">
                <a:solidFill>
                  <a:srgbClr val="77AA2B"/>
                </a:solidFill>
              </a:endParaRPr>
            </a:p>
          </p:txBody>
        </p:sp>
        <p:sp>
          <p:nvSpPr>
            <p:cNvPr id="17" name="Rectangle 16">
              <a:extLst>
                <a:ext uri="{FF2B5EF4-FFF2-40B4-BE49-F238E27FC236}">
                  <a16:creationId xmlns:a16="http://schemas.microsoft.com/office/drawing/2014/main" id="{77664841-5030-4BA2-BFE7-821B1F8AAC8D}"/>
                </a:ext>
              </a:extLst>
            </p:cNvPr>
            <p:cNvSpPr/>
            <p:nvPr/>
          </p:nvSpPr>
          <p:spPr>
            <a:xfrm>
              <a:off x="1573521" y="1783177"/>
              <a:ext cx="697627" cy="1015663"/>
            </a:xfrm>
            <a:prstGeom prst="rect">
              <a:avLst/>
            </a:prstGeom>
          </p:spPr>
          <p:txBody>
            <a:bodyPr wrap="none">
              <a:spAutoFit/>
            </a:bodyPr>
            <a:lstStyle/>
            <a:p>
              <a:r>
                <a:rPr lang="en-US" sz="6000" b="1" dirty="0">
                  <a:solidFill>
                    <a:srgbClr val="FF0000"/>
                  </a:solidFill>
                  <a:latin typeface="Arial" panose="020B0604020202020204" pitchFamily="34" charset="0"/>
                </a:rPr>
                <a:t>X</a:t>
              </a:r>
              <a:endParaRPr lang="en-US" sz="6000" b="1" dirty="0">
                <a:solidFill>
                  <a:srgbClr val="FF0000"/>
                </a:solidFill>
              </a:endParaRPr>
            </a:p>
          </p:txBody>
        </p:sp>
        <p:sp>
          <p:nvSpPr>
            <p:cNvPr id="18" name="Rectangle 17">
              <a:extLst>
                <a:ext uri="{FF2B5EF4-FFF2-40B4-BE49-F238E27FC236}">
                  <a16:creationId xmlns:a16="http://schemas.microsoft.com/office/drawing/2014/main" id="{CBF79D5D-F3D7-4143-A120-04AFA418F6AC}"/>
                </a:ext>
              </a:extLst>
            </p:cNvPr>
            <p:cNvSpPr/>
            <p:nvPr/>
          </p:nvSpPr>
          <p:spPr>
            <a:xfrm>
              <a:off x="1573521" y="4220721"/>
              <a:ext cx="697627" cy="1015663"/>
            </a:xfrm>
            <a:prstGeom prst="rect">
              <a:avLst/>
            </a:prstGeom>
          </p:spPr>
          <p:txBody>
            <a:bodyPr wrap="none">
              <a:spAutoFit/>
            </a:bodyPr>
            <a:lstStyle/>
            <a:p>
              <a:r>
                <a:rPr lang="en-US" sz="6000" b="1" dirty="0">
                  <a:solidFill>
                    <a:srgbClr val="FF0000"/>
                  </a:solidFill>
                  <a:latin typeface="Arial" panose="020B0604020202020204" pitchFamily="34" charset="0"/>
                </a:rPr>
                <a:t>X</a:t>
              </a:r>
              <a:endParaRPr lang="en-US" sz="6000" b="1" dirty="0">
                <a:solidFill>
                  <a:srgbClr val="FF0000"/>
                </a:solidFill>
              </a:endParaRPr>
            </a:p>
          </p:txBody>
        </p:sp>
      </p:grpSp>
      <p:sp>
        <p:nvSpPr>
          <p:cNvPr id="20" name="Slide Number Placeholder 19">
            <a:extLst>
              <a:ext uri="{FF2B5EF4-FFF2-40B4-BE49-F238E27FC236}">
                <a16:creationId xmlns:a16="http://schemas.microsoft.com/office/drawing/2014/main" id="{D3BD5946-EC1A-4CB2-967C-EBA7899C6527}"/>
              </a:ext>
            </a:extLst>
          </p:cNvPr>
          <p:cNvSpPr>
            <a:spLocks noGrp="1"/>
          </p:cNvSpPr>
          <p:nvPr>
            <p:ph type="sldNum" sz="quarter" idx="10"/>
          </p:nvPr>
        </p:nvSpPr>
        <p:spPr/>
        <p:txBody>
          <a:bodyPr/>
          <a:lstStyle/>
          <a:p>
            <a:fld id="{BD3736E7-621A-411C-9B9D-BD6621A0196A}" type="slidenum">
              <a:rPr lang="en-US" smtClean="0"/>
              <a:pPr/>
              <a:t>22</a:t>
            </a:fld>
            <a:endParaRPr lang="en-US" dirty="0"/>
          </a:p>
        </p:txBody>
      </p:sp>
    </p:spTree>
    <p:extLst>
      <p:ext uri="{BB962C8B-B14F-4D97-AF65-F5344CB8AC3E}">
        <p14:creationId xmlns:p14="http://schemas.microsoft.com/office/powerpoint/2010/main" val="325716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0ED-7C63-4A1B-856A-B2C1D6A945B0}"/>
              </a:ext>
            </a:extLst>
          </p:cNvPr>
          <p:cNvSpPr>
            <a:spLocks noGrp="1"/>
          </p:cNvSpPr>
          <p:nvPr>
            <p:ph type="ctrTitle"/>
          </p:nvPr>
        </p:nvSpPr>
        <p:spPr>
          <a:xfrm>
            <a:off x="646923" y="3096492"/>
            <a:ext cx="10898155" cy="665017"/>
          </a:xfrm>
        </p:spPr>
        <p:txBody>
          <a:bodyPr>
            <a:noAutofit/>
          </a:bodyPr>
          <a:lstStyle/>
          <a:p>
            <a:r>
              <a:rPr lang="en-US" sz="4800" dirty="0"/>
              <a:t>SOCIAL MEDIA</a:t>
            </a:r>
          </a:p>
        </p:txBody>
      </p:sp>
      <p:sp>
        <p:nvSpPr>
          <p:cNvPr id="3" name="Slide Number Placeholder 2">
            <a:extLst>
              <a:ext uri="{FF2B5EF4-FFF2-40B4-BE49-F238E27FC236}">
                <a16:creationId xmlns:a16="http://schemas.microsoft.com/office/drawing/2014/main" id="{B12C80AA-AF89-4EAE-9068-E52D4A695F1A}"/>
              </a:ext>
            </a:extLst>
          </p:cNvPr>
          <p:cNvSpPr>
            <a:spLocks noGrp="1"/>
          </p:cNvSpPr>
          <p:nvPr>
            <p:ph type="sldNum" sz="quarter" idx="10"/>
          </p:nvPr>
        </p:nvSpPr>
        <p:spPr/>
        <p:txBody>
          <a:bodyPr/>
          <a:lstStyle/>
          <a:p>
            <a:fld id="{BD3736E7-621A-411C-9B9D-BD6621A0196A}" type="slidenum">
              <a:rPr lang="en-US" smtClean="0"/>
              <a:pPr/>
              <a:t>23</a:t>
            </a:fld>
            <a:endParaRPr lang="en-US" dirty="0"/>
          </a:p>
        </p:txBody>
      </p:sp>
    </p:spTree>
    <p:extLst>
      <p:ext uri="{BB962C8B-B14F-4D97-AF65-F5344CB8AC3E}">
        <p14:creationId xmlns:p14="http://schemas.microsoft.com/office/powerpoint/2010/main" val="33315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Social Media</a:t>
            </a:r>
          </a:p>
        </p:txBody>
      </p:sp>
      <p:sp>
        <p:nvSpPr>
          <p:cNvPr id="5" name="Google Shape;157;p21">
            <a:extLst>
              <a:ext uri="{FF2B5EF4-FFF2-40B4-BE49-F238E27FC236}">
                <a16:creationId xmlns:a16="http://schemas.microsoft.com/office/drawing/2014/main" id="{1EB49548-5B33-4CA4-BC39-3E9F37B95398}"/>
              </a:ext>
            </a:extLst>
          </p:cNvPr>
          <p:cNvSpPr txBox="1"/>
          <p:nvPr/>
        </p:nvSpPr>
        <p:spPr>
          <a:xfrm>
            <a:off x="765708" y="937260"/>
            <a:ext cx="10660582" cy="4854864"/>
          </a:xfrm>
          <a:prstGeom prst="rect">
            <a:avLst/>
          </a:prstGeom>
          <a:noFill/>
          <a:ln>
            <a:noFill/>
          </a:ln>
        </p:spPr>
        <p:txBody>
          <a:bodyPr spcFirstLastPara="1" wrap="square" lIns="0" tIns="0" rIns="0" bIns="0" anchor="t" anchorCtr="0">
            <a:noAutofit/>
          </a:bodyPr>
          <a:lstStyle/>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Use the symbol only variation of the logo as your profile image</a:t>
            </a:r>
          </a:p>
          <a:p>
            <a:pPr marL="342900" indent="-342900">
              <a:buClr>
                <a:srgbClr val="77AA2B"/>
              </a:buClr>
              <a:buSzPct val="103000"/>
              <a:buFont typeface="Wingdings" panose="05000000000000000000" pitchFamily="2" charset="2"/>
              <a:buChar char="ü"/>
            </a:pPr>
            <a:endParaRPr lang="en-US" sz="2000"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Make sure your posts are legible, clean, and eye-catching. </a:t>
            </a:r>
          </a:p>
          <a:p>
            <a:pPr marL="342900" indent="-342900">
              <a:buClr>
                <a:srgbClr val="77AA2B"/>
              </a:buClr>
              <a:buSzPct val="103000"/>
              <a:buFont typeface="Wingdings" panose="05000000000000000000" pitchFamily="2" charset="2"/>
              <a:buChar char="ü"/>
            </a:pPr>
            <a:endParaRPr lang="en-US" sz="2000"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Use consistent and simple design elements, and let the photographs and quotes speak for themselves. </a:t>
            </a:r>
          </a:p>
          <a:p>
            <a:pPr marL="342900" indent="-342900">
              <a:buClr>
                <a:srgbClr val="77AA2B"/>
              </a:buClr>
              <a:buSzPct val="103000"/>
              <a:buFont typeface="Wingdings" panose="05000000000000000000" pitchFamily="2" charset="2"/>
              <a:buChar char="ü"/>
            </a:pPr>
            <a:endParaRPr lang="en-US" sz="2000"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Try to focus on one person at a time, and highlight one or two short sentences from the story you are trying to tell in the graphic. Alternatively, the one or two short sentences could be used as a caption. </a:t>
            </a:r>
          </a:p>
          <a:p>
            <a:pPr marL="342900" indent="-342900">
              <a:buClr>
                <a:srgbClr val="77AA2B"/>
              </a:buClr>
              <a:buSzPct val="103000"/>
              <a:buFont typeface="Wingdings" panose="05000000000000000000" pitchFamily="2" charset="2"/>
              <a:buChar char="ü"/>
            </a:pPr>
            <a:endParaRPr lang="en-US" sz="2000"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It is not necessary to include the JRS logo on every post.</a:t>
            </a:r>
          </a:p>
          <a:p>
            <a:pPr marL="342900" indent="-342900">
              <a:buClr>
                <a:srgbClr val="77AA2B"/>
              </a:buClr>
              <a:buSzPct val="103000"/>
              <a:buFont typeface="Wingdings" panose="05000000000000000000" pitchFamily="2" charset="2"/>
              <a:buChar char="ü"/>
            </a:pPr>
            <a:endParaRPr lang="en-US" sz="2000" dirty="0">
              <a:solidFill>
                <a:srgbClr val="5B616B"/>
              </a:solidFill>
              <a:latin typeface="Montserrat" pitchFamily="2" charset="77"/>
            </a:endParaRPr>
          </a:p>
          <a:p>
            <a:pPr marL="342900" indent="-342900">
              <a:buClr>
                <a:srgbClr val="77AA2B"/>
              </a:buClr>
              <a:buSzPct val="103000"/>
              <a:buFont typeface="Wingdings" panose="05000000000000000000" pitchFamily="2" charset="2"/>
              <a:buChar char="ü"/>
            </a:pPr>
            <a:r>
              <a:rPr lang="en-US" sz="2000" dirty="0">
                <a:solidFill>
                  <a:srgbClr val="5B616B"/>
                </a:solidFill>
                <a:latin typeface="Montserrat" pitchFamily="2" charset="77"/>
              </a:rPr>
              <a:t>Social media are being updated frequently. Make sure you are up-to-date with image dimensions, layouts, and requirements to upload visual content. Consult </a:t>
            </a:r>
            <a:r>
              <a:rPr lang="en-US" sz="2000" dirty="0">
                <a:solidFill>
                  <a:srgbClr val="5B616B"/>
                </a:solidFill>
                <a:latin typeface="Montserrat" pitchFamily="2" charset="77"/>
                <a:hlinkClick r:id="rId2"/>
              </a:rPr>
              <a:t>this guide </a:t>
            </a:r>
            <a:r>
              <a:rPr lang="en-US" sz="2000" dirty="0">
                <a:solidFill>
                  <a:srgbClr val="5B616B"/>
                </a:solidFill>
                <a:latin typeface="Montserrat" pitchFamily="2" charset="77"/>
              </a:rPr>
              <a:t>when in doubt.</a:t>
            </a:r>
            <a:endParaRPr sz="2000" dirty="0">
              <a:solidFill>
                <a:srgbClr val="5B616B"/>
              </a:solidFill>
              <a:latin typeface="Montserrat" pitchFamily="2" charset="77"/>
              <a:sym typeface="Montserrat"/>
            </a:endParaRPr>
          </a:p>
        </p:txBody>
      </p:sp>
      <p:sp>
        <p:nvSpPr>
          <p:cNvPr id="2" name="Slide Number Placeholder 1">
            <a:extLst>
              <a:ext uri="{FF2B5EF4-FFF2-40B4-BE49-F238E27FC236}">
                <a16:creationId xmlns:a16="http://schemas.microsoft.com/office/drawing/2014/main" id="{B4EB0693-283D-43A7-B5AB-3852328C8F28}"/>
              </a:ext>
            </a:extLst>
          </p:cNvPr>
          <p:cNvSpPr>
            <a:spLocks noGrp="1"/>
          </p:cNvSpPr>
          <p:nvPr>
            <p:ph type="sldNum" sz="quarter" idx="10"/>
          </p:nvPr>
        </p:nvSpPr>
        <p:spPr/>
        <p:txBody>
          <a:bodyPr/>
          <a:lstStyle/>
          <a:p>
            <a:fld id="{BD3736E7-621A-411C-9B9D-BD6621A0196A}" type="slidenum">
              <a:rPr lang="en-US" smtClean="0"/>
              <a:pPr/>
              <a:t>24</a:t>
            </a:fld>
            <a:endParaRPr lang="en-US" dirty="0"/>
          </a:p>
        </p:txBody>
      </p:sp>
    </p:spTree>
    <p:extLst>
      <p:ext uri="{BB962C8B-B14F-4D97-AF65-F5344CB8AC3E}">
        <p14:creationId xmlns:p14="http://schemas.microsoft.com/office/powerpoint/2010/main" val="22829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Social Media </a:t>
            </a:r>
            <a:r>
              <a:rPr lang="en-US" sz="2500" b="0" dirty="0">
                <a:latin typeface="Montserrat" panose="00000500000000000000" pitchFamily="2" charset="0"/>
              </a:rPr>
              <a:t>Examples</a:t>
            </a:r>
          </a:p>
        </p:txBody>
      </p:sp>
      <p:sp>
        <p:nvSpPr>
          <p:cNvPr id="2" name="Slide Number Placeholder 1">
            <a:extLst>
              <a:ext uri="{FF2B5EF4-FFF2-40B4-BE49-F238E27FC236}">
                <a16:creationId xmlns:a16="http://schemas.microsoft.com/office/drawing/2014/main" id="{B4EB0693-283D-43A7-B5AB-3852328C8F28}"/>
              </a:ext>
            </a:extLst>
          </p:cNvPr>
          <p:cNvSpPr>
            <a:spLocks noGrp="1"/>
          </p:cNvSpPr>
          <p:nvPr>
            <p:ph type="sldNum" sz="quarter" idx="10"/>
          </p:nvPr>
        </p:nvSpPr>
        <p:spPr/>
        <p:txBody>
          <a:bodyPr/>
          <a:lstStyle/>
          <a:p>
            <a:fld id="{BD3736E7-621A-411C-9B9D-BD6621A0196A}" type="slidenum">
              <a:rPr lang="en-US" smtClean="0"/>
              <a:pPr/>
              <a:t>25</a:t>
            </a:fld>
            <a:endParaRPr lang="en-US" dirty="0"/>
          </a:p>
        </p:txBody>
      </p:sp>
      <p:pic>
        <p:nvPicPr>
          <p:cNvPr id="6" name="Picture 5">
            <a:extLst>
              <a:ext uri="{FF2B5EF4-FFF2-40B4-BE49-F238E27FC236}">
                <a16:creationId xmlns:a16="http://schemas.microsoft.com/office/drawing/2014/main" id="{0A91A29A-D80F-4C74-9485-DEFEB8B4B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176" y="1469136"/>
            <a:ext cx="3980688" cy="3980688"/>
          </a:xfrm>
          <a:prstGeom prst="rect">
            <a:avLst/>
          </a:prstGeom>
        </p:spPr>
      </p:pic>
      <p:pic>
        <p:nvPicPr>
          <p:cNvPr id="5" name="Picture 4">
            <a:extLst>
              <a:ext uri="{FF2B5EF4-FFF2-40B4-BE49-F238E27FC236}">
                <a16:creationId xmlns:a16="http://schemas.microsoft.com/office/drawing/2014/main" id="{35CAF018-8F2C-4C6B-A30B-4189B4F4E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928" y="1473708"/>
            <a:ext cx="3971544" cy="3971544"/>
          </a:xfrm>
          <a:prstGeom prst="rect">
            <a:avLst/>
          </a:prstGeom>
        </p:spPr>
      </p:pic>
    </p:spTree>
    <p:extLst>
      <p:ext uri="{BB962C8B-B14F-4D97-AF65-F5344CB8AC3E}">
        <p14:creationId xmlns:p14="http://schemas.microsoft.com/office/powerpoint/2010/main" val="2718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0ED-7C63-4A1B-856A-B2C1D6A945B0}"/>
              </a:ext>
            </a:extLst>
          </p:cNvPr>
          <p:cNvSpPr>
            <a:spLocks noGrp="1"/>
          </p:cNvSpPr>
          <p:nvPr>
            <p:ph type="ctrTitle"/>
          </p:nvPr>
        </p:nvSpPr>
        <p:spPr>
          <a:xfrm>
            <a:off x="646922" y="3092628"/>
            <a:ext cx="10898155" cy="672744"/>
          </a:xfrm>
        </p:spPr>
        <p:txBody>
          <a:bodyPr>
            <a:noAutofit/>
          </a:bodyPr>
          <a:lstStyle/>
          <a:p>
            <a:r>
              <a:rPr lang="en-US" sz="4800" dirty="0"/>
              <a:t>TEMPLATES</a:t>
            </a:r>
          </a:p>
        </p:txBody>
      </p:sp>
      <p:sp>
        <p:nvSpPr>
          <p:cNvPr id="7" name="Slide Number Placeholder 6">
            <a:extLst>
              <a:ext uri="{FF2B5EF4-FFF2-40B4-BE49-F238E27FC236}">
                <a16:creationId xmlns:a16="http://schemas.microsoft.com/office/drawing/2014/main" id="{96160C76-CA9B-4CD9-ABAA-8B8BB22A87B1}"/>
              </a:ext>
            </a:extLst>
          </p:cNvPr>
          <p:cNvSpPr>
            <a:spLocks noGrp="1"/>
          </p:cNvSpPr>
          <p:nvPr>
            <p:ph type="sldNum" sz="quarter" idx="10"/>
          </p:nvPr>
        </p:nvSpPr>
        <p:spPr/>
        <p:txBody>
          <a:bodyPr/>
          <a:lstStyle/>
          <a:p>
            <a:fld id="{BD3736E7-621A-411C-9B9D-BD6621A0196A}" type="slidenum">
              <a:rPr lang="en-US" smtClean="0"/>
              <a:pPr/>
              <a:t>26</a:t>
            </a:fld>
            <a:endParaRPr lang="en-US" dirty="0"/>
          </a:p>
        </p:txBody>
      </p:sp>
    </p:spTree>
    <p:extLst>
      <p:ext uri="{BB962C8B-B14F-4D97-AF65-F5344CB8AC3E}">
        <p14:creationId xmlns:p14="http://schemas.microsoft.com/office/powerpoint/2010/main" val="38755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Templates</a:t>
            </a:r>
          </a:p>
        </p:txBody>
      </p:sp>
      <p:sp>
        <p:nvSpPr>
          <p:cNvPr id="5" name="Google Shape;157;p21">
            <a:extLst>
              <a:ext uri="{FF2B5EF4-FFF2-40B4-BE49-F238E27FC236}">
                <a16:creationId xmlns:a16="http://schemas.microsoft.com/office/drawing/2014/main" id="{1EB49548-5B33-4CA4-BC39-3E9F37B95398}"/>
              </a:ext>
            </a:extLst>
          </p:cNvPr>
          <p:cNvSpPr txBox="1"/>
          <p:nvPr/>
        </p:nvSpPr>
        <p:spPr>
          <a:xfrm>
            <a:off x="765709" y="1299484"/>
            <a:ext cx="10660582" cy="1002323"/>
          </a:xfrm>
          <a:prstGeom prst="rect">
            <a:avLst/>
          </a:prstGeom>
          <a:noFill/>
          <a:ln>
            <a:noFill/>
          </a:ln>
        </p:spPr>
        <p:txBody>
          <a:bodyPr spcFirstLastPara="1" wrap="square" lIns="0" tIns="0" rIns="0" bIns="0" anchor="t" anchorCtr="0">
            <a:noAutofit/>
          </a:bodyPr>
          <a:lstStyle/>
          <a:p>
            <a:r>
              <a:rPr lang="en-US" sz="2000" dirty="0">
                <a:solidFill>
                  <a:srgbClr val="5B616B"/>
                </a:solidFill>
              </a:rPr>
              <a:t>The use and adaptation of templates for stationery and presentations are recommended to ensure a consistent visual identity, especially when used for audiences that are external to JRS. </a:t>
            </a:r>
            <a:endParaRPr lang="en-US" sz="2000" dirty="0">
              <a:solidFill>
                <a:srgbClr val="5B616B"/>
              </a:solidFill>
              <a:latin typeface="Montserrat" pitchFamily="2" charset="77"/>
              <a:sym typeface="Montserrat"/>
            </a:endParaRPr>
          </a:p>
        </p:txBody>
      </p:sp>
      <p:sp>
        <p:nvSpPr>
          <p:cNvPr id="6" name="Rectangle 5">
            <a:extLst>
              <a:ext uri="{FF2B5EF4-FFF2-40B4-BE49-F238E27FC236}">
                <a16:creationId xmlns:a16="http://schemas.microsoft.com/office/drawing/2014/main" id="{7BAA107B-F300-4A00-B7EF-98A757FB81A9}"/>
              </a:ext>
            </a:extLst>
          </p:cNvPr>
          <p:cNvSpPr/>
          <p:nvPr/>
        </p:nvSpPr>
        <p:spPr>
          <a:xfrm>
            <a:off x="765709" y="2544638"/>
            <a:ext cx="3357250" cy="53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45F76EEE-C64C-4925-914C-0FD13CB8D85D}"/>
              </a:ext>
            </a:extLst>
          </p:cNvPr>
          <p:cNvSpPr txBox="1">
            <a:spLocks/>
          </p:cNvSpPr>
          <p:nvPr/>
        </p:nvSpPr>
        <p:spPr>
          <a:xfrm>
            <a:off x="870180" y="2688872"/>
            <a:ext cx="3148308" cy="242219"/>
          </a:xfrm>
          <a:prstGeom prst="rect">
            <a:avLst/>
          </a:prstGeom>
        </p:spPr>
        <p:txBody>
          <a:bodyPr>
            <a:noAutofit/>
          </a:bodyPr>
          <a:lstStyle>
            <a:lvl1pPr marL="388620" indent="-342900" algn="l" defTabSz="914400" rtl="0" eaLnBrk="1" latinLnBrk="0" hangingPunct="1">
              <a:lnSpc>
                <a:spcPct val="90000"/>
              </a:lnSpc>
              <a:spcBef>
                <a:spcPts val="1800"/>
              </a:spcBef>
              <a:buClr>
                <a:srgbClr val="00A6CE"/>
              </a:buClr>
              <a:buSzPct val="130000"/>
              <a:buFont typeface="Arial" panose="020B0604020202020204" pitchFamily="34" charset="0"/>
              <a:buChar char="•"/>
              <a:defRPr sz="2000" kern="1200">
                <a:solidFill>
                  <a:srgbClr val="5B616B"/>
                </a:solidFill>
                <a:latin typeface="+mn-lt"/>
                <a:ea typeface="+mn-ea"/>
                <a:cs typeface="+mn-cs"/>
              </a:defRPr>
            </a:lvl1pPr>
            <a:lvl2pPr marL="651510" indent="-285750" algn="l" defTabSz="914400" rtl="0" eaLnBrk="1" latinLnBrk="0" hangingPunct="1">
              <a:lnSpc>
                <a:spcPct val="90000"/>
              </a:lnSpc>
              <a:spcBef>
                <a:spcPts val="1000"/>
              </a:spcBef>
              <a:buClr>
                <a:srgbClr val="00A6CE"/>
              </a:buClr>
              <a:buSzPct val="130000"/>
              <a:buFont typeface="Arial" panose="020B0604020202020204" pitchFamily="34" charset="0"/>
              <a:buChar char="•"/>
              <a:defRPr sz="1800" kern="1200">
                <a:solidFill>
                  <a:srgbClr val="5B616B"/>
                </a:solidFill>
                <a:latin typeface="+mn-lt"/>
                <a:ea typeface="+mn-ea"/>
                <a:cs typeface="+mn-cs"/>
              </a:defRPr>
            </a:lvl2pPr>
            <a:lvl3pPr marL="97155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600" kern="1200">
                <a:solidFill>
                  <a:srgbClr val="5B616B"/>
                </a:solidFill>
                <a:latin typeface="+mn-lt"/>
                <a:ea typeface="+mn-ea"/>
                <a:cs typeface="+mn-cs"/>
              </a:defRPr>
            </a:lvl3pPr>
            <a:lvl4pPr marL="129159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kern="1200">
                <a:solidFill>
                  <a:srgbClr val="5B616B"/>
                </a:solidFill>
                <a:latin typeface="+mn-lt"/>
                <a:ea typeface="+mn-ea"/>
                <a:cs typeface="+mn-cs"/>
              </a:defRPr>
            </a:lvl4pPr>
            <a:lvl5pPr marL="161163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u="none" kern="1200">
                <a:solidFill>
                  <a:srgbClr val="5B616B"/>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sz="1200" b="1" dirty="0">
                <a:solidFill>
                  <a:schemeClr val="tx1"/>
                </a:solidFill>
                <a:hlinkClick r:id="rId2">
                  <a:extLst>
                    <a:ext uri="{A12FA001-AC4F-418D-AE19-62706E023703}">
                      <ahyp:hlinkClr xmlns:ahyp="http://schemas.microsoft.com/office/drawing/2018/hyperlinkcolor" val="tx"/>
                    </a:ext>
                  </a:extLst>
                </a:hlinkClick>
              </a:rPr>
              <a:t>CLICK HERE TO SEE ALL TEMPLATES</a:t>
            </a:r>
            <a:endParaRPr lang="en-US" sz="1200" b="1" dirty="0">
              <a:solidFill>
                <a:schemeClr val="tx1"/>
              </a:solidFill>
              <a:highlight>
                <a:srgbClr val="FFFF00"/>
              </a:highlight>
            </a:endParaRPr>
          </a:p>
        </p:txBody>
      </p:sp>
      <p:sp>
        <p:nvSpPr>
          <p:cNvPr id="2" name="Slide Number Placeholder 1">
            <a:extLst>
              <a:ext uri="{FF2B5EF4-FFF2-40B4-BE49-F238E27FC236}">
                <a16:creationId xmlns:a16="http://schemas.microsoft.com/office/drawing/2014/main" id="{83341871-319C-4088-86F6-9BD8ABE2C8B3}"/>
              </a:ext>
            </a:extLst>
          </p:cNvPr>
          <p:cNvSpPr>
            <a:spLocks noGrp="1"/>
          </p:cNvSpPr>
          <p:nvPr>
            <p:ph type="sldNum" sz="quarter" idx="10"/>
          </p:nvPr>
        </p:nvSpPr>
        <p:spPr/>
        <p:txBody>
          <a:bodyPr/>
          <a:lstStyle/>
          <a:p>
            <a:fld id="{BD3736E7-621A-411C-9B9D-BD6621A0196A}" type="slidenum">
              <a:rPr lang="en-US" smtClean="0"/>
              <a:pPr/>
              <a:t>27</a:t>
            </a:fld>
            <a:endParaRPr lang="en-US" dirty="0"/>
          </a:p>
        </p:txBody>
      </p:sp>
    </p:spTree>
    <p:extLst>
      <p:ext uri="{BB962C8B-B14F-4D97-AF65-F5344CB8AC3E}">
        <p14:creationId xmlns:p14="http://schemas.microsoft.com/office/powerpoint/2010/main" val="38116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6855D5-F1B3-43E6-8D3B-11077E212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473" y="1266960"/>
            <a:ext cx="3392171" cy="4390007"/>
          </a:xfrm>
          <a:prstGeom prst="rect">
            <a:avLst/>
          </a:prstGeom>
          <a:ln>
            <a:solidFill>
              <a:srgbClr val="5B616B"/>
            </a:solidFill>
          </a:ln>
          <a:effectLst/>
        </p:spPr>
      </p:pic>
      <p:sp>
        <p:nvSpPr>
          <p:cNvPr id="2" name="Title 1">
            <a:extLst>
              <a:ext uri="{FF2B5EF4-FFF2-40B4-BE49-F238E27FC236}">
                <a16:creationId xmlns:a16="http://schemas.microsoft.com/office/drawing/2014/main" id="{3B7F794C-EBB9-4D22-B8F5-D7A6322B7F89}"/>
              </a:ext>
            </a:extLst>
          </p:cNvPr>
          <p:cNvSpPr>
            <a:spLocks noGrp="1"/>
          </p:cNvSpPr>
          <p:nvPr>
            <p:ph type="title"/>
          </p:nvPr>
        </p:nvSpPr>
        <p:spPr>
          <a:xfrm>
            <a:off x="775671" y="288958"/>
            <a:ext cx="10728973" cy="978002"/>
          </a:xfrm>
        </p:spPr>
        <p:txBody>
          <a:bodyPr>
            <a:normAutofit/>
          </a:bodyPr>
          <a:lstStyle/>
          <a:p>
            <a:r>
              <a:rPr lang="en-US" sz="2500" dirty="0">
                <a:latin typeface="Montserrat" panose="00000500000000000000" pitchFamily="2" charset="0"/>
              </a:rPr>
              <a:t>Templates </a:t>
            </a:r>
            <a:r>
              <a:rPr lang="en-US" sz="2500" b="0" dirty="0">
                <a:latin typeface="Montserrat" panose="00000500000000000000" pitchFamily="2" charset="0"/>
              </a:rPr>
              <a:t>Letterhead</a:t>
            </a:r>
          </a:p>
        </p:txBody>
      </p:sp>
      <p:pic>
        <p:nvPicPr>
          <p:cNvPr id="7" name="Picture 6">
            <a:extLst>
              <a:ext uri="{FF2B5EF4-FFF2-40B4-BE49-F238E27FC236}">
                <a16:creationId xmlns:a16="http://schemas.microsoft.com/office/drawing/2014/main" id="{4FA125CA-F1A7-4F3B-82B0-84A29D142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395" y="1266960"/>
            <a:ext cx="3392171" cy="4389867"/>
          </a:xfrm>
          <a:prstGeom prst="rect">
            <a:avLst/>
          </a:prstGeom>
          <a:ln w="3175">
            <a:solidFill>
              <a:srgbClr val="5B616B"/>
            </a:solidFill>
          </a:ln>
          <a:effectLst/>
        </p:spPr>
      </p:pic>
      <p:sp>
        <p:nvSpPr>
          <p:cNvPr id="3" name="TextBox 2">
            <a:extLst>
              <a:ext uri="{FF2B5EF4-FFF2-40B4-BE49-F238E27FC236}">
                <a16:creationId xmlns:a16="http://schemas.microsoft.com/office/drawing/2014/main" id="{549EB968-81FD-47C3-80E3-89B3783F5720}"/>
              </a:ext>
            </a:extLst>
          </p:cNvPr>
          <p:cNvSpPr txBox="1"/>
          <p:nvPr/>
        </p:nvSpPr>
        <p:spPr>
          <a:xfrm>
            <a:off x="4523395" y="893396"/>
            <a:ext cx="1144043" cy="307777"/>
          </a:xfrm>
          <a:prstGeom prst="rect">
            <a:avLst/>
          </a:prstGeom>
          <a:noFill/>
        </p:spPr>
        <p:txBody>
          <a:bodyPr wrap="square" rtlCol="0">
            <a:spAutoFit/>
          </a:bodyPr>
          <a:lstStyle/>
          <a:p>
            <a:r>
              <a:rPr lang="en-US" sz="1400" dirty="0">
                <a:solidFill>
                  <a:srgbClr val="164B91"/>
                </a:solidFill>
              </a:rPr>
              <a:t>Full colour</a:t>
            </a:r>
          </a:p>
        </p:txBody>
      </p:sp>
      <p:sp>
        <p:nvSpPr>
          <p:cNvPr id="6" name="TextBox 5">
            <a:extLst>
              <a:ext uri="{FF2B5EF4-FFF2-40B4-BE49-F238E27FC236}">
                <a16:creationId xmlns:a16="http://schemas.microsoft.com/office/drawing/2014/main" id="{5FC1E1F2-8B9A-4586-B0A1-DD9583FD7D69}"/>
              </a:ext>
            </a:extLst>
          </p:cNvPr>
          <p:cNvSpPr txBox="1"/>
          <p:nvPr/>
        </p:nvSpPr>
        <p:spPr>
          <a:xfrm>
            <a:off x="8112473" y="893256"/>
            <a:ext cx="1674383" cy="307777"/>
          </a:xfrm>
          <a:prstGeom prst="rect">
            <a:avLst/>
          </a:prstGeom>
          <a:noFill/>
        </p:spPr>
        <p:txBody>
          <a:bodyPr wrap="square" rtlCol="0">
            <a:spAutoFit/>
          </a:bodyPr>
          <a:lstStyle/>
          <a:p>
            <a:r>
              <a:rPr lang="en-US" sz="1400" dirty="0">
                <a:solidFill>
                  <a:srgbClr val="164B91"/>
                </a:solidFill>
              </a:rPr>
              <a:t>Black and white</a:t>
            </a:r>
          </a:p>
        </p:txBody>
      </p:sp>
      <p:sp>
        <p:nvSpPr>
          <p:cNvPr id="4" name="TextBox 3">
            <a:extLst>
              <a:ext uri="{FF2B5EF4-FFF2-40B4-BE49-F238E27FC236}">
                <a16:creationId xmlns:a16="http://schemas.microsoft.com/office/drawing/2014/main" id="{828A2B8A-9CAE-4BAF-8019-7CBC08298E8F}"/>
              </a:ext>
            </a:extLst>
          </p:cNvPr>
          <p:cNvSpPr txBox="1"/>
          <p:nvPr/>
        </p:nvSpPr>
        <p:spPr>
          <a:xfrm>
            <a:off x="888023" y="1266960"/>
            <a:ext cx="3024554" cy="646331"/>
          </a:xfrm>
          <a:prstGeom prst="rect">
            <a:avLst/>
          </a:prstGeom>
          <a:noFill/>
        </p:spPr>
        <p:txBody>
          <a:bodyPr wrap="square" rtlCol="0">
            <a:spAutoFit/>
          </a:bodyPr>
          <a:lstStyle/>
          <a:p>
            <a:r>
              <a:rPr lang="en-US" dirty="0">
                <a:solidFill>
                  <a:srgbClr val="5B616B"/>
                </a:solidFill>
              </a:rPr>
              <a:t>The letterhead templates are available through </a:t>
            </a:r>
            <a:r>
              <a:rPr lang="en-US" dirty="0">
                <a:solidFill>
                  <a:srgbClr val="5B616B"/>
                </a:solidFill>
                <a:hlinkClick r:id="rId5"/>
              </a:rPr>
              <a:t>this link.</a:t>
            </a:r>
            <a:endParaRPr lang="en-US" dirty="0">
              <a:solidFill>
                <a:srgbClr val="5B616B"/>
              </a:solidFill>
            </a:endParaRPr>
          </a:p>
        </p:txBody>
      </p:sp>
      <p:sp>
        <p:nvSpPr>
          <p:cNvPr id="5" name="Slide Number Placeholder 4">
            <a:extLst>
              <a:ext uri="{FF2B5EF4-FFF2-40B4-BE49-F238E27FC236}">
                <a16:creationId xmlns:a16="http://schemas.microsoft.com/office/drawing/2014/main" id="{3D1F904D-AFB5-4BBA-8535-2F78AF845305}"/>
              </a:ext>
            </a:extLst>
          </p:cNvPr>
          <p:cNvSpPr>
            <a:spLocks noGrp="1"/>
          </p:cNvSpPr>
          <p:nvPr>
            <p:ph type="sldNum" sz="quarter" idx="10"/>
          </p:nvPr>
        </p:nvSpPr>
        <p:spPr/>
        <p:txBody>
          <a:bodyPr/>
          <a:lstStyle/>
          <a:p>
            <a:fld id="{BD3736E7-621A-411C-9B9D-BD6621A0196A}" type="slidenum">
              <a:rPr lang="en-US" smtClean="0"/>
              <a:pPr/>
              <a:t>28</a:t>
            </a:fld>
            <a:endParaRPr lang="en-US" dirty="0"/>
          </a:p>
        </p:txBody>
      </p:sp>
    </p:spTree>
    <p:extLst>
      <p:ext uri="{BB962C8B-B14F-4D97-AF65-F5344CB8AC3E}">
        <p14:creationId xmlns:p14="http://schemas.microsoft.com/office/powerpoint/2010/main" val="40345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794C-EBB9-4D22-B8F5-D7A6322B7F89}"/>
              </a:ext>
            </a:extLst>
          </p:cNvPr>
          <p:cNvSpPr>
            <a:spLocks noGrp="1"/>
          </p:cNvSpPr>
          <p:nvPr>
            <p:ph type="title"/>
          </p:nvPr>
        </p:nvSpPr>
        <p:spPr>
          <a:xfrm>
            <a:off x="775671" y="288958"/>
            <a:ext cx="10728973" cy="978002"/>
          </a:xfrm>
        </p:spPr>
        <p:txBody>
          <a:bodyPr>
            <a:normAutofit/>
          </a:bodyPr>
          <a:lstStyle/>
          <a:p>
            <a:r>
              <a:rPr lang="en-US" sz="2500" dirty="0">
                <a:latin typeface="Montserrat" panose="00000500000000000000" pitchFamily="2" charset="0"/>
              </a:rPr>
              <a:t>Templates </a:t>
            </a:r>
            <a:r>
              <a:rPr lang="en-US" sz="2500" b="0" dirty="0">
                <a:latin typeface="Montserrat" panose="00000500000000000000" pitchFamily="2" charset="0"/>
              </a:rPr>
              <a:t>Business Card</a:t>
            </a:r>
            <a:endParaRPr lang="en-US" sz="2500" dirty="0"/>
          </a:p>
        </p:txBody>
      </p:sp>
      <p:pic>
        <p:nvPicPr>
          <p:cNvPr id="5" name="Picture 4">
            <a:extLst>
              <a:ext uri="{FF2B5EF4-FFF2-40B4-BE49-F238E27FC236}">
                <a16:creationId xmlns:a16="http://schemas.microsoft.com/office/drawing/2014/main" id="{85B24F29-EAB8-49E4-B7DF-68D85EF9C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5706" y="3043302"/>
            <a:ext cx="3447169" cy="2230016"/>
          </a:xfrm>
          <a:prstGeom prst="rect">
            <a:avLst/>
          </a:prstGeom>
          <a:ln>
            <a:solidFill>
              <a:srgbClr val="5B616B"/>
            </a:solidFill>
          </a:ln>
          <a:effectLst/>
        </p:spPr>
      </p:pic>
      <p:pic>
        <p:nvPicPr>
          <p:cNvPr id="7" name="Picture 6">
            <a:extLst>
              <a:ext uri="{FF2B5EF4-FFF2-40B4-BE49-F238E27FC236}">
                <a16:creationId xmlns:a16="http://schemas.microsoft.com/office/drawing/2014/main" id="{14C833E4-200C-4225-A7B8-1ADA9B9D9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594" y="3046424"/>
            <a:ext cx="3447168" cy="2230016"/>
          </a:xfrm>
          <a:prstGeom prst="rect">
            <a:avLst/>
          </a:prstGeom>
          <a:ln>
            <a:solidFill>
              <a:srgbClr val="5B616B"/>
            </a:solidFill>
          </a:ln>
          <a:effectLst/>
        </p:spPr>
      </p:pic>
      <p:sp>
        <p:nvSpPr>
          <p:cNvPr id="6" name="TextBox 5">
            <a:extLst>
              <a:ext uri="{FF2B5EF4-FFF2-40B4-BE49-F238E27FC236}">
                <a16:creationId xmlns:a16="http://schemas.microsoft.com/office/drawing/2014/main" id="{2295AE16-6261-4C7B-9B30-A4EA9E8A6119}"/>
              </a:ext>
            </a:extLst>
          </p:cNvPr>
          <p:cNvSpPr txBox="1"/>
          <p:nvPr/>
        </p:nvSpPr>
        <p:spPr>
          <a:xfrm>
            <a:off x="775670" y="1128432"/>
            <a:ext cx="5027253" cy="646331"/>
          </a:xfrm>
          <a:prstGeom prst="rect">
            <a:avLst/>
          </a:prstGeom>
          <a:noFill/>
        </p:spPr>
        <p:txBody>
          <a:bodyPr wrap="square" rtlCol="0">
            <a:spAutoFit/>
          </a:bodyPr>
          <a:lstStyle/>
          <a:p>
            <a:r>
              <a:rPr lang="en-US" dirty="0">
                <a:solidFill>
                  <a:srgbClr val="5B616B"/>
                </a:solidFill>
              </a:rPr>
              <a:t>The business card template, and all related assets and working files, are available through </a:t>
            </a:r>
            <a:r>
              <a:rPr lang="en-US" dirty="0">
                <a:solidFill>
                  <a:srgbClr val="5B616B"/>
                </a:solidFill>
                <a:hlinkClick r:id="rId4"/>
              </a:rPr>
              <a:t>this link.</a:t>
            </a:r>
            <a:endParaRPr lang="en-US" dirty="0">
              <a:solidFill>
                <a:srgbClr val="5B616B"/>
              </a:solidFill>
            </a:endParaRPr>
          </a:p>
        </p:txBody>
      </p:sp>
      <p:sp>
        <p:nvSpPr>
          <p:cNvPr id="3" name="Slide Number Placeholder 2">
            <a:extLst>
              <a:ext uri="{FF2B5EF4-FFF2-40B4-BE49-F238E27FC236}">
                <a16:creationId xmlns:a16="http://schemas.microsoft.com/office/drawing/2014/main" id="{7C9D53B8-DF26-484E-9CC0-01F3AA48ECA9}"/>
              </a:ext>
            </a:extLst>
          </p:cNvPr>
          <p:cNvSpPr>
            <a:spLocks noGrp="1"/>
          </p:cNvSpPr>
          <p:nvPr>
            <p:ph type="sldNum" sz="quarter" idx="10"/>
          </p:nvPr>
        </p:nvSpPr>
        <p:spPr/>
        <p:txBody>
          <a:bodyPr/>
          <a:lstStyle/>
          <a:p>
            <a:fld id="{BD3736E7-621A-411C-9B9D-BD6621A0196A}" type="slidenum">
              <a:rPr lang="en-US" smtClean="0"/>
              <a:pPr/>
              <a:t>29</a:t>
            </a:fld>
            <a:endParaRPr lang="en-US" dirty="0"/>
          </a:p>
        </p:txBody>
      </p:sp>
      <p:sp>
        <p:nvSpPr>
          <p:cNvPr id="4" name="TextBox 3">
            <a:extLst>
              <a:ext uri="{FF2B5EF4-FFF2-40B4-BE49-F238E27FC236}">
                <a16:creationId xmlns:a16="http://schemas.microsoft.com/office/drawing/2014/main" id="{C11D6152-1C95-40CB-AF2B-5452746C53E2}"/>
              </a:ext>
            </a:extLst>
          </p:cNvPr>
          <p:cNvSpPr txBox="1"/>
          <p:nvPr/>
        </p:nvSpPr>
        <p:spPr>
          <a:xfrm>
            <a:off x="3572518" y="2633472"/>
            <a:ext cx="1392674" cy="246221"/>
          </a:xfrm>
          <a:prstGeom prst="rect">
            <a:avLst/>
          </a:prstGeom>
          <a:noFill/>
        </p:spPr>
        <p:txBody>
          <a:bodyPr wrap="square" rtlCol="0">
            <a:spAutoFit/>
          </a:bodyPr>
          <a:lstStyle/>
          <a:p>
            <a:pPr algn="ctr"/>
            <a:r>
              <a:rPr lang="en-US" sz="1000" dirty="0">
                <a:solidFill>
                  <a:srgbClr val="5B616B"/>
                </a:solidFill>
                <a:latin typeface="+mj-lt"/>
              </a:rPr>
              <a:t>Margins: 4mmm</a:t>
            </a:r>
          </a:p>
        </p:txBody>
      </p:sp>
      <p:sp>
        <p:nvSpPr>
          <p:cNvPr id="8" name="Rectangle 7">
            <a:extLst>
              <a:ext uri="{FF2B5EF4-FFF2-40B4-BE49-F238E27FC236}">
                <a16:creationId xmlns:a16="http://schemas.microsoft.com/office/drawing/2014/main" id="{2149ADFE-0B2A-4A00-975A-1C4E84006AD2}"/>
              </a:ext>
            </a:extLst>
          </p:cNvPr>
          <p:cNvSpPr/>
          <p:nvPr/>
        </p:nvSpPr>
        <p:spPr>
          <a:xfrm>
            <a:off x="2679192" y="3172968"/>
            <a:ext cx="3200400" cy="1965960"/>
          </a:xfrm>
          <a:prstGeom prst="rect">
            <a:avLst/>
          </a:prstGeom>
          <a:noFill/>
          <a:ln>
            <a:solidFill>
              <a:srgbClr val="5B61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DC8A52A0-6F86-4790-95F3-478BD27085A6}"/>
              </a:ext>
            </a:extLst>
          </p:cNvPr>
          <p:cNvCxnSpPr>
            <a:cxnSpLocks/>
          </p:cNvCxnSpPr>
          <p:nvPr/>
        </p:nvCxnSpPr>
        <p:spPr>
          <a:xfrm>
            <a:off x="2496312" y="3325016"/>
            <a:ext cx="795528"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C3BE81-2BA1-424E-BA4C-3728A16F277E}"/>
              </a:ext>
            </a:extLst>
          </p:cNvPr>
          <p:cNvSpPr txBox="1"/>
          <p:nvPr/>
        </p:nvSpPr>
        <p:spPr>
          <a:xfrm>
            <a:off x="676656" y="3182112"/>
            <a:ext cx="1856232" cy="246221"/>
          </a:xfrm>
          <a:prstGeom prst="rect">
            <a:avLst/>
          </a:prstGeom>
          <a:noFill/>
        </p:spPr>
        <p:txBody>
          <a:bodyPr wrap="square" rtlCol="0">
            <a:spAutoFit/>
          </a:bodyPr>
          <a:lstStyle/>
          <a:p>
            <a:r>
              <a:rPr lang="en-US" sz="1000" dirty="0">
                <a:solidFill>
                  <a:srgbClr val="5B616B"/>
                </a:solidFill>
                <a:latin typeface="+mj-lt"/>
              </a:rPr>
              <a:t>Montserrat Medium , 12pt</a:t>
            </a:r>
            <a:endParaRPr lang="en-US" sz="1000" dirty="0">
              <a:latin typeface="+mj-lt"/>
            </a:endParaRPr>
          </a:p>
        </p:txBody>
      </p:sp>
      <p:cxnSp>
        <p:nvCxnSpPr>
          <p:cNvPr id="15" name="Straight Arrow Connector 14">
            <a:extLst>
              <a:ext uri="{FF2B5EF4-FFF2-40B4-BE49-F238E27FC236}">
                <a16:creationId xmlns:a16="http://schemas.microsoft.com/office/drawing/2014/main" id="{8E71008E-EB0A-4A8B-8517-33A25FAA207B}"/>
              </a:ext>
            </a:extLst>
          </p:cNvPr>
          <p:cNvCxnSpPr>
            <a:cxnSpLocks/>
          </p:cNvCxnSpPr>
          <p:nvPr/>
        </p:nvCxnSpPr>
        <p:spPr>
          <a:xfrm>
            <a:off x="4281178" y="2871216"/>
            <a:ext cx="0" cy="219456"/>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C71F611-45E3-4D2C-A27F-18B0520893AB}"/>
              </a:ext>
            </a:extLst>
          </p:cNvPr>
          <p:cNvSpPr txBox="1"/>
          <p:nvPr/>
        </p:nvSpPr>
        <p:spPr>
          <a:xfrm>
            <a:off x="658368" y="3425952"/>
            <a:ext cx="1898904" cy="246221"/>
          </a:xfrm>
          <a:prstGeom prst="rect">
            <a:avLst/>
          </a:prstGeom>
          <a:noFill/>
        </p:spPr>
        <p:txBody>
          <a:bodyPr wrap="square" rtlCol="0">
            <a:spAutoFit/>
          </a:bodyPr>
          <a:lstStyle/>
          <a:p>
            <a:r>
              <a:rPr lang="en-US" sz="1000" dirty="0">
                <a:solidFill>
                  <a:srgbClr val="5B616B"/>
                </a:solidFill>
                <a:latin typeface="+mj-lt"/>
              </a:rPr>
              <a:t>Montserrat Semi bold, 9pt</a:t>
            </a:r>
            <a:endParaRPr lang="en-US" sz="1000" dirty="0">
              <a:latin typeface="+mj-lt"/>
            </a:endParaRPr>
          </a:p>
        </p:txBody>
      </p:sp>
      <p:cxnSp>
        <p:nvCxnSpPr>
          <p:cNvPr id="20" name="Straight Arrow Connector 19">
            <a:extLst>
              <a:ext uri="{FF2B5EF4-FFF2-40B4-BE49-F238E27FC236}">
                <a16:creationId xmlns:a16="http://schemas.microsoft.com/office/drawing/2014/main" id="{41AF9A47-BAC0-484B-8D59-2EEFEED8401F}"/>
              </a:ext>
            </a:extLst>
          </p:cNvPr>
          <p:cNvCxnSpPr>
            <a:cxnSpLocks/>
          </p:cNvCxnSpPr>
          <p:nvPr/>
        </p:nvCxnSpPr>
        <p:spPr>
          <a:xfrm>
            <a:off x="2465832" y="3550568"/>
            <a:ext cx="1018032"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EABA9D3-03F8-4944-8E82-187A5E98B87A}"/>
              </a:ext>
            </a:extLst>
          </p:cNvPr>
          <p:cNvGrpSpPr/>
          <p:nvPr/>
        </p:nvGrpSpPr>
        <p:grpSpPr>
          <a:xfrm>
            <a:off x="2273808" y="3959352"/>
            <a:ext cx="402336" cy="630936"/>
            <a:chOff x="2072640" y="4041648"/>
            <a:chExt cx="402336" cy="1051560"/>
          </a:xfrm>
        </p:grpSpPr>
        <p:cxnSp>
          <p:nvCxnSpPr>
            <p:cNvPr id="22" name="Straight Arrow Connector 21">
              <a:extLst>
                <a:ext uri="{FF2B5EF4-FFF2-40B4-BE49-F238E27FC236}">
                  <a16:creationId xmlns:a16="http://schemas.microsoft.com/office/drawing/2014/main" id="{36255EEC-FFCF-4D97-B3A1-26DDAF728221}"/>
                </a:ext>
              </a:extLst>
            </p:cNvPr>
            <p:cNvCxnSpPr>
              <a:cxnSpLocks/>
            </p:cNvCxnSpPr>
            <p:nvPr/>
          </p:nvCxnSpPr>
          <p:spPr>
            <a:xfrm>
              <a:off x="2130552" y="4567428"/>
              <a:ext cx="344424"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504D0E-23D8-429D-9679-9CF967D9F810}"/>
                </a:ext>
              </a:extLst>
            </p:cNvPr>
            <p:cNvCxnSpPr>
              <a:cxnSpLocks/>
            </p:cNvCxnSpPr>
            <p:nvPr/>
          </p:nvCxnSpPr>
          <p:spPr>
            <a:xfrm>
              <a:off x="2138172" y="4041648"/>
              <a:ext cx="0" cy="1051560"/>
            </a:xfrm>
            <a:prstGeom prst="line">
              <a:avLst/>
            </a:prstGeom>
            <a:ln>
              <a:solidFill>
                <a:srgbClr val="5B616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4C9F1D-8DEB-439E-8F95-999AA9B19218}"/>
                </a:ext>
              </a:extLst>
            </p:cNvPr>
            <p:cNvCxnSpPr>
              <a:cxnSpLocks/>
            </p:cNvCxnSpPr>
            <p:nvPr/>
          </p:nvCxnSpPr>
          <p:spPr>
            <a:xfrm>
              <a:off x="2084832" y="4041648"/>
              <a:ext cx="64008" cy="0"/>
            </a:xfrm>
            <a:prstGeom prst="line">
              <a:avLst/>
            </a:prstGeom>
            <a:ln>
              <a:solidFill>
                <a:srgbClr val="5B616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B0A586-83DE-4F61-94BB-38C4698E40C2}"/>
                </a:ext>
              </a:extLst>
            </p:cNvPr>
            <p:cNvCxnSpPr>
              <a:cxnSpLocks/>
            </p:cNvCxnSpPr>
            <p:nvPr/>
          </p:nvCxnSpPr>
          <p:spPr>
            <a:xfrm>
              <a:off x="2072640" y="5090160"/>
              <a:ext cx="64008" cy="0"/>
            </a:xfrm>
            <a:prstGeom prst="line">
              <a:avLst/>
            </a:prstGeom>
            <a:ln>
              <a:solidFill>
                <a:srgbClr val="5B616B"/>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CE8D39F-C316-47A0-8A23-4F55A85E5673}"/>
              </a:ext>
            </a:extLst>
          </p:cNvPr>
          <p:cNvSpPr txBox="1"/>
          <p:nvPr/>
        </p:nvSpPr>
        <p:spPr>
          <a:xfrm>
            <a:off x="557784" y="4136136"/>
            <a:ext cx="1801368" cy="246221"/>
          </a:xfrm>
          <a:prstGeom prst="rect">
            <a:avLst/>
          </a:prstGeom>
          <a:noFill/>
        </p:spPr>
        <p:txBody>
          <a:bodyPr wrap="square" rtlCol="0">
            <a:spAutoFit/>
          </a:bodyPr>
          <a:lstStyle/>
          <a:p>
            <a:pPr algn="r"/>
            <a:r>
              <a:rPr lang="en-US" sz="1000" dirty="0">
                <a:solidFill>
                  <a:srgbClr val="5B616B"/>
                </a:solidFill>
                <a:latin typeface="+mj-lt"/>
              </a:rPr>
              <a:t>Montserrat Medium, 8pt</a:t>
            </a:r>
            <a:endParaRPr lang="en-US" sz="1000" dirty="0">
              <a:latin typeface="+mj-lt"/>
            </a:endParaRPr>
          </a:p>
        </p:txBody>
      </p:sp>
      <p:cxnSp>
        <p:nvCxnSpPr>
          <p:cNvPr id="36" name="Straight Arrow Connector 35">
            <a:extLst>
              <a:ext uri="{FF2B5EF4-FFF2-40B4-BE49-F238E27FC236}">
                <a16:creationId xmlns:a16="http://schemas.microsoft.com/office/drawing/2014/main" id="{B2242B41-B423-40AA-8337-A1E88E958F99}"/>
              </a:ext>
            </a:extLst>
          </p:cNvPr>
          <p:cNvCxnSpPr>
            <a:cxnSpLocks/>
          </p:cNvCxnSpPr>
          <p:nvPr/>
        </p:nvCxnSpPr>
        <p:spPr>
          <a:xfrm>
            <a:off x="2266450" y="4806696"/>
            <a:ext cx="1912358"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60C057C-F08D-4B2F-8A8D-CFB2110AF9EB}"/>
              </a:ext>
            </a:extLst>
          </p:cNvPr>
          <p:cNvSpPr txBox="1"/>
          <p:nvPr/>
        </p:nvSpPr>
        <p:spPr>
          <a:xfrm>
            <a:off x="463296" y="4681728"/>
            <a:ext cx="1801368" cy="246221"/>
          </a:xfrm>
          <a:prstGeom prst="rect">
            <a:avLst/>
          </a:prstGeom>
          <a:noFill/>
        </p:spPr>
        <p:txBody>
          <a:bodyPr wrap="square" rtlCol="0">
            <a:spAutoFit/>
          </a:bodyPr>
          <a:lstStyle/>
          <a:p>
            <a:pPr algn="r"/>
            <a:r>
              <a:rPr lang="en-US" sz="1000" dirty="0">
                <a:solidFill>
                  <a:srgbClr val="5B616B"/>
                </a:solidFill>
                <a:latin typeface="+mj-lt"/>
              </a:rPr>
              <a:t>Line width: 0.25 mm</a:t>
            </a:r>
            <a:endParaRPr lang="en-US" sz="1000" dirty="0">
              <a:latin typeface="+mj-lt"/>
            </a:endParaRPr>
          </a:p>
        </p:txBody>
      </p:sp>
      <p:cxnSp>
        <p:nvCxnSpPr>
          <p:cNvPr id="41" name="Straight Arrow Connector 40">
            <a:extLst>
              <a:ext uri="{FF2B5EF4-FFF2-40B4-BE49-F238E27FC236}">
                <a16:creationId xmlns:a16="http://schemas.microsoft.com/office/drawing/2014/main" id="{53B535CA-D6E0-46D7-B3B0-8315562C8817}"/>
              </a:ext>
            </a:extLst>
          </p:cNvPr>
          <p:cNvCxnSpPr>
            <a:cxnSpLocks/>
          </p:cNvCxnSpPr>
          <p:nvPr/>
        </p:nvCxnSpPr>
        <p:spPr>
          <a:xfrm>
            <a:off x="7918704" y="4767072"/>
            <a:ext cx="472440"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A7ABFCA-47AE-415A-AEEF-FD0ADF6DD200}"/>
              </a:ext>
            </a:extLst>
          </p:cNvPr>
          <p:cNvSpPr txBox="1"/>
          <p:nvPr/>
        </p:nvSpPr>
        <p:spPr>
          <a:xfrm>
            <a:off x="6120384" y="4632960"/>
            <a:ext cx="1801368" cy="246221"/>
          </a:xfrm>
          <a:prstGeom prst="rect">
            <a:avLst/>
          </a:prstGeom>
          <a:noFill/>
        </p:spPr>
        <p:txBody>
          <a:bodyPr wrap="square" rtlCol="0">
            <a:spAutoFit/>
          </a:bodyPr>
          <a:lstStyle/>
          <a:p>
            <a:pPr algn="r"/>
            <a:r>
              <a:rPr lang="en-US" sz="1000" dirty="0">
                <a:solidFill>
                  <a:srgbClr val="5B616B"/>
                </a:solidFill>
                <a:latin typeface="+mj-lt"/>
              </a:rPr>
              <a:t>Line height: 0.25 mm</a:t>
            </a:r>
            <a:endParaRPr lang="en-US" sz="1000" dirty="0">
              <a:latin typeface="+mj-lt"/>
            </a:endParaRPr>
          </a:p>
        </p:txBody>
      </p:sp>
      <p:cxnSp>
        <p:nvCxnSpPr>
          <p:cNvPr id="44" name="Straight Arrow Connector 43">
            <a:extLst>
              <a:ext uri="{FF2B5EF4-FFF2-40B4-BE49-F238E27FC236}">
                <a16:creationId xmlns:a16="http://schemas.microsoft.com/office/drawing/2014/main" id="{7319212B-7D7F-43F4-8A2D-C39339603703}"/>
              </a:ext>
            </a:extLst>
          </p:cNvPr>
          <p:cNvCxnSpPr>
            <a:cxnSpLocks/>
          </p:cNvCxnSpPr>
          <p:nvPr/>
        </p:nvCxnSpPr>
        <p:spPr>
          <a:xfrm>
            <a:off x="7930896" y="5036487"/>
            <a:ext cx="460248" cy="4905"/>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3C56BF4-A942-4E63-828B-9A5F399FB871}"/>
              </a:ext>
            </a:extLst>
          </p:cNvPr>
          <p:cNvSpPr txBox="1"/>
          <p:nvPr/>
        </p:nvSpPr>
        <p:spPr>
          <a:xfrm>
            <a:off x="6086856" y="4922520"/>
            <a:ext cx="1898904" cy="246221"/>
          </a:xfrm>
          <a:prstGeom prst="rect">
            <a:avLst/>
          </a:prstGeom>
          <a:noFill/>
        </p:spPr>
        <p:txBody>
          <a:bodyPr wrap="square" rtlCol="0">
            <a:spAutoFit/>
          </a:bodyPr>
          <a:lstStyle/>
          <a:p>
            <a:r>
              <a:rPr lang="en-US" sz="1000" dirty="0">
                <a:solidFill>
                  <a:srgbClr val="5B616B"/>
                </a:solidFill>
                <a:latin typeface="+mj-lt"/>
              </a:rPr>
              <a:t>Montserrat Semi bold, 8pt</a:t>
            </a:r>
            <a:endParaRPr lang="en-US" sz="1000" dirty="0">
              <a:latin typeface="+mj-lt"/>
            </a:endParaRPr>
          </a:p>
        </p:txBody>
      </p:sp>
    </p:spTree>
    <p:extLst>
      <p:ext uri="{BB962C8B-B14F-4D97-AF65-F5344CB8AC3E}">
        <p14:creationId xmlns:p14="http://schemas.microsoft.com/office/powerpoint/2010/main" val="40125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3ECA37-E326-4D75-A61F-CA7266A08507}"/>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Index</a:t>
            </a:r>
            <a:endParaRPr lang="en-US" sz="2800" b="0" dirty="0"/>
          </a:p>
        </p:txBody>
      </p:sp>
      <p:sp>
        <p:nvSpPr>
          <p:cNvPr id="5" name="Slide Number Placeholder 4">
            <a:extLst>
              <a:ext uri="{FF2B5EF4-FFF2-40B4-BE49-F238E27FC236}">
                <a16:creationId xmlns:a16="http://schemas.microsoft.com/office/drawing/2014/main" id="{6DCBB6B9-7C47-411D-B57D-DBBA9E8D4D6D}"/>
              </a:ext>
            </a:extLst>
          </p:cNvPr>
          <p:cNvSpPr>
            <a:spLocks noGrp="1"/>
          </p:cNvSpPr>
          <p:nvPr>
            <p:ph type="sldNum" sz="quarter" idx="10"/>
          </p:nvPr>
        </p:nvSpPr>
        <p:spPr/>
        <p:txBody>
          <a:bodyPr/>
          <a:lstStyle/>
          <a:p>
            <a:fld id="{BD3736E7-621A-411C-9B9D-BD6621A0196A}" type="slidenum">
              <a:rPr lang="en-US" smtClean="0"/>
              <a:pPr/>
              <a:t>3</a:t>
            </a:fld>
            <a:endParaRPr lang="en-US" dirty="0"/>
          </a:p>
        </p:txBody>
      </p:sp>
      <p:grpSp>
        <p:nvGrpSpPr>
          <p:cNvPr id="11" name="Group 10">
            <a:extLst>
              <a:ext uri="{FF2B5EF4-FFF2-40B4-BE49-F238E27FC236}">
                <a16:creationId xmlns:a16="http://schemas.microsoft.com/office/drawing/2014/main" id="{616B7217-9070-4E1B-B9C1-AE0742B68480}"/>
              </a:ext>
            </a:extLst>
          </p:cNvPr>
          <p:cNvGrpSpPr/>
          <p:nvPr/>
        </p:nvGrpSpPr>
        <p:grpSpPr>
          <a:xfrm>
            <a:off x="3713988" y="1106570"/>
            <a:ext cx="4764024" cy="4644861"/>
            <a:chOff x="3529584" y="1057656"/>
            <a:chExt cx="4764024" cy="4644861"/>
          </a:xfrm>
        </p:grpSpPr>
        <p:sp>
          <p:nvSpPr>
            <p:cNvPr id="6" name="TextBox 5">
              <a:extLst>
                <a:ext uri="{FF2B5EF4-FFF2-40B4-BE49-F238E27FC236}">
                  <a16:creationId xmlns:a16="http://schemas.microsoft.com/office/drawing/2014/main" id="{5A9D676E-C680-43D1-9E5F-61936523DDDB}"/>
                </a:ext>
              </a:extLst>
            </p:cNvPr>
            <p:cNvSpPr txBox="1"/>
            <p:nvPr/>
          </p:nvSpPr>
          <p:spPr>
            <a:xfrm>
              <a:off x="3529584" y="1057656"/>
              <a:ext cx="4764024" cy="4644861"/>
            </a:xfrm>
            <a:prstGeom prst="rect">
              <a:avLst/>
            </a:prstGeom>
            <a:noFill/>
          </p:spPr>
          <p:txBody>
            <a:bodyPr wrap="square" rtlCol="0">
              <a:spAutoFit/>
            </a:bodyPr>
            <a:lstStyle/>
            <a:p>
              <a:pPr>
                <a:spcBef>
                  <a:spcPts val="50"/>
                </a:spcBef>
              </a:pPr>
              <a:r>
                <a:rPr lang="en-US" sz="1400" b="1" dirty="0">
                  <a:solidFill>
                    <a:srgbClr val="5B616B"/>
                  </a:solidFill>
                  <a:hlinkClick r:id="rId2" action="ppaction://hlinksldjump"/>
                </a:rPr>
                <a:t>Logo</a:t>
              </a:r>
              <a:endParaRPr lang="en-US" sz="1400" b="1" dirty="0">
                <a:solidFill>
                  <a:srgbClr val="5B616B"/>
                </a:solidFill>
              </a:endParaRPr>
            </a:p>
            <a:p>
              <a:pPr lvl="1">
                <a:spcBef>
                  <a:spcPts val="50"/>
                </a:spcBef>
              </a:pPr>
              <a:r>
                <a:rPr lang="en-US" sz="1400" dirty="0">
                  <a:solidFill>
                    <a:srgbClr val="5B616B"/>
                  </a:solidFill>
                  <a:ea typeface="Montserrat"/>
                  <a:cs typeface="Montserrat"/>
                  <a:sym typeface="Montserrat"/>
                  <a:hlinkClick r:id="rId3" action="ppaction://hlinksldjump"/>
                </a:rPr>
                <a:t>Primary Version</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4" action="ppaction://hlinksldjump"/>
                </a:rPr>
                <a:t>Variations</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5" action="ppaction://hlinksldjump"/>
                </a:rPr>
                <a:t>Region/Country Lockup Templates</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6" action="ppaction://hlinksldjump"/>
                </a:rPr>
                <a:t>Dimensions</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7" action="ppaction://hlinksldjump"/>
                </a:rPr>
                <a:t>Don’ts</a:t>
              </a:r>
              <a:endParaRPr lang="en-US" sz="1400" dirty="0">
                <a:solidFill>
                  <a:srgbClr val="5B616B"/>
                </a:solidFill>
                <a:ea typeface="Montserrat"/>
                <a:cs typeface="Montserrat"/>
                <a:sym typeface="Montserrat"/>
              </a:endParaRPr>
            </a:p>
            <a:p>
              <a:pPr lvl="1">
                <a:spcBef>
                  <a:spcPts val="50"/>
                </a:spcBef>
              </a:pPr>
              <a:r>
                <a:rPr lang="en-GB" sz="1400" dirty="0">
                  <a:solidFill>
                    <a:srgbClr val="5B616B"/>
                  </a:solidFill>
                  <a:ea typeface="Montserrat"/>
                  <a:cs typeface="Montserrat"/>
                  <a:sym typeface="Montserrat"/>
                  <a:hlinkClick r:id="rId8" action="ppaction://hlinksldjump"/>
                </a:rPr>
                <a:t>Colours</a:t>
              </a:r>
              <a:r>
                <a:rPr lang="en-US" sz="1400" dirty="0">
                  <a:solidFill>
                    <a:srgbClr val="5B616B"/>
                  </a:solidFill>
                  <a:ea typeface="Montserrat"/>
                  <a:cs typeface="Montserrat"/>
                  <a:sym typeface="Montserrat"/>
                  <a:hlinkClick r:id="rId8" action="ppaction://hlinksldjump"/>
                </a:rPr>
                <a:t> and font</a:t>
              </a:r>
              <a:endParaRPr lang="en-US" sz="1400"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9" action="ppaction://hlinksldjump"/>
                </a:rPr>
                <a:t>Colours</a:t>
              </a:r>
              <a:endParaRPr lang="en-US" sz="1400" b="1"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0" action="ppaction://hlinksldjump"/>
                </a:rPr>
                <a:t>Colour palette</a:t>
              </a:r>
              <a:endParaRPr lang="en-US" sz="1400"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11" action="ppaction://hlinksldjump"/>
                </a:rPr>
                <a:t>Fonts</a:t>
              </a:r>
              <a:endParaRPr lang="en-US" sz="1400" b="1"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12" action="ppaction://hlinksldjump"/>
                </a:rPr>
                <a:t>Photography</a:t>
              </a:r>
              <a:endParaRPr lang="en-US" sz="1400" b="1"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3" action="ppaction://hlinksldjump"/>
                </a:rPr>
                <a:t>Examples</a:t>
              </a:r>
              <a:endParaRPr lang="en-US" sz="1400"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14" action="ppaction://hlinksldjump"/>
                </a:rPr>
                <a:t>Social Media</a:t>
              </a:r>
              <a:endParaRPr lang="en-US" sz="1400" b="1"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15" action="ppaction://hlinksldjump"/>
                </a:rPr>
                <a:t>Templates</a:t>
              </a:r>
              <a:endParaRPr lang="en-US" sz="1400" b="1"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6" action="ppaction://hlinksldjump"/>
                </a:rPr>
                <a:t>Letterhead</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7" action="ppaction://hlinksldjump"/>
                </a:rPr>
                <a:t>Business Card</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8" action="ppaction://hlinksldjump"/>
                </a:rPr>
                <a:t>Email Signature</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19" action="ppaction://hlinksldjump"/>
                </a:rPr>
                <a:t>Cover Pages</a:t>
              </a:r>
              <a:endParaRPr lang="en-US" sz="1400" dirty="0">
                <a:solidFill>
                  <a:srgbClr val="5B616B"/>
                </a:solidFill>
                <a:ea typeface="Montserrat"/>
                <a:cs typeface="Montserrat"/>
                <a:sym typeface="Montserrat"/>
              </a:endParaRPr>
            </a:p>
            <a:p>
              <a:pPr lvl="1">
                <a:spcBef>
                  <a:spcPts val="50"/>
                </a:spcBef>
              </a:pPr>
              <a:r>
                <a:rPr lang="en-US" sz="1400" dirty="0">
                  <a:solidFill>
                    <a:srgbClr val="5B616B"/>
                  </a:solidFill>
                  <a:ea typeface="Montserrat"/>
                  <a:cs typeface="Montserrat"/>
                  <a:sym typeface="Montserrat"/>
                  <a:hlinkClick r:id="rId20" action="ppaction://hlinksldjump"/>
                </a:rPr>
                <a:t>Power Point Presentation</a:t>
              </a:r>
              <a:endParaRPr lang="en-US" sz="1400" dirty="0">
                <a:solidFill>
                  <a:srgbClr val="5B616B"/>
                </a:solidFill>
                <a:ea typeface="Montserrat"/>
                <a:cs typeface="Montserrat"/>
                <a:sym typeface="Montserrat"/>
              </a:endParaRPr>
            </a:p>
            <a:p>
              <a:pPr>
                <a:spcBef>
                  <a:spcPts val="50"/>
                </a:spcBef>
              </a:pPr>
              <a:r>
                <a:rPr lang="en-US" sz="1400" b="1" dirty="0">
                  <a:solidFill>
                    <a:srgbClr val="5B616B"/>
                  </a:solidFill>
                  <a:ea typeface="Montserrat"/>
                  <a:cs typeface="Montserrat"/>
                  <a:sym typeface="Montserrat"/>
                  <a:hlinkClick r:id="rId21" action="ppaction://hlinksldjump"/>
                </a:rPr>
                <a:t>Contacts</a:t>
              </a:r>
              <a:endParaRPr lang="en-US" sz="1400" dirty="0">
                <a:solidFill>
                  <a:srgbClr val="5B616B"/>
                </a:solidFill>
                <a:ea typeface="Montserrat"/>
                <a:cs typeface="Montserrat"/>
                <a:sym typeface="Montserrat"/>
              </a:endParaRPr>
            </a:p>
          </p:txBody>
        </p:sp>
        <p:sp>
          <p:nvSpPr>
            <p:cNvPr id="9" name="TextBox 8">
              <a:extLst>
                <a:ext uri="{FF2B5EF4-FFF2-40B4-BE49-F238E27FC236}">
                  <a16:creationId xmlns:a16="http://schemas.microsoft.com/office/drawing/2014/main" id="{8973B8C7-755D-4DCE-9DF2-8FC80FF9B56F}"/>
                </a:ext>
              </a:extLst>
            </p:cNvPr>
            <p:cNvSpPr txBox="1"/>
            <p:nvPr/>
          </p:nvSpPr>
          <p:spPr>
            <a:xfrm>
              <a:off x="7449312" y="1057656"/>
              <a:ext cx="606552" cy="4644861"/>
            </a:xfrm>
            <a:prstGeom prst="rect">
              <a:avLst/>
            </a:prstGeom>
            <a:noFill/>
          </p:spPr>
          <p:txBody>
            <a:bodyPr wrap="square" rtlCol="0">
              <a:spAutoFit/>
            </a:bodyPr>
            <a:lstStyle/>
            <a:p>
              <a:pPr>
                <a:spcBef>
                  <a:spcPts val="50"/>
                </a:spcBef>
              </a:pPr>
              <a:r>
                <a:rPr lang="en-US" sz="1400" b="1" dirty="0">
                  <a:solidFill>
                    <a:srgbClr val="DC7D11"/>
                  </a:solidFill>
                </a:rPr>
                <a:t>5</a:t>
              </a:r>
            </a:p>
            <a:p>
              <a:pPr>
                <a:spcBef>
                  <a:spcPts val="50"/>
                </a:spcBef>
              </a:pPr>
              <a:r>
                <a:rPr lang="en-US" sz="1400" dirty="0">
                  <a:solidFill>
                    <a:srgbClr val="DC7D11"/>
                  </a:solidFill>
                  <a:ea typeface="Montserrat"/>
                  <a:cs typeface="Montserrat"/>
                  <a:sym typeface="Montserrat"/>
                </a:rPr>
                <a:t>6</a:t>
              </a:r>
            </a:p>
            <a:p>
              <a:pPr>
                <a:spcBef>
                  <a:spcPts val="50"/>
                </a:spcBef>
              </a:pPr>
              <a:r>
                <a:rPr lang="en-US" sz="1400" dirty="0">
                  <a:solidFill>
                    <a:srgbClr val="DC7D11"/>
                  </a:solidFill>
                  <a:ea typeface="Montserrat"/>
                  <a:cs typeface="Montserrat"/>
                  <a:sym typeface="Montserrat"/>
                </a:rPr>
                <a:t>7</a:t>
              </a:r>
            </a:p>
            <a:p>
              <a:pPr>
                <a:spcBef>
                  <a:spcPts val="50"/>
                </a:spcBef>
              </a:pPr>
              <a:r>
                <a:rPr lang="en-US" sz="1400" dirty="0">
                  <a:solidFill>
                    <a:srgbClr val="DC7D11"/>
                  </a:solidFill>
                  <a:ea typeface="Montserrat"/>
                  <a:cs typeface="Montserrat"/>
                  <a:sym typeface="Montserrat"/>
                </a:rPr>
                <a:t>8</a:t>
              </a:r>
            </a:p>
            <a:p>
              <a:pPr>
                <a:spcBef>
                  <a:spcPts val="50"/>
                </a:spcBef>
              </a:pPr>
              <a:r>
                <a:rPr lang="en-US" sz="1400" dirty="0">
                  <a:solidFill>
                    <a:srgbClr val="DC7D11"/>
                  </a:solidFill>
                  <a:ea typeface="Montserrat"/>
                  <a:cs typeface="Montserrat"/>
                  <a:sym typeface="Montserrat"/>
                </a:rPr>
                <a:t>12</a:t>
              </a:r>
            </a:p>
            <a:p>
              <a:pPr>
                <a:spcBef>
                  <a:spcPts val="50"/>
                </a:spcBef>
              </a:pPr>
              <a:r>
                <a:rPr lang="en-US" sz="1400" dirty="0">
                  <a:solidFill>
                    <a:srgbClr val="DC7D11"/>
                  </a:solidFill>
                  <a:ea typeface="Montserrat"/>
                  <a:cs typeface="Montserrat"/>
                  <a:sym typeface="Montserrat"/>
                </a:rPr>
                <a:t>13</a:t>
              </a:r>
            </a:p>
            <a:p>
              <a:pPr>
                <a:spcBef>
                  <a:spcPts val="50"/>
                </a:spcBef>
              </a:pPr>
              <a:r>
                <a:rPr lang="en-US" sz="1400" dirty="0">
                  <a:solidFill>
                    <a:srgbClr val="DC7D11"/>
                  </a:solidFill>
                  <a:ea typeface="Montserrat"/>
                  <a:cs typeface="Montserrat"/>
                  <a:sym typeface="Montserrat"/>
                </a:rPr>
                <a:t>14</a:t>
              </a:r>
            </a:p>
            <a:p>
              <a:pPr>
                <a:spcBef>
                  <a:spcPts val="50"/>
                </a:spcBef>
              </a:pPr>
              <a:r>
                <a:rPr lang="en-US" sz="1400" b="1" dirty="0">
                  <a:solidFill>
                    <a:srgbClr val="DC7D11"/>
                  </a:solidFill>
                  <a:ea typeface="Montserrat"/>
                  <a:cs typeface="Montserrat"/>
                  <a:sym typeface="Montserrat"/>
                </a:rPr>
                <a:t>15</a:t>
              </a:r>
            </a:p>
            <a:p>
              <a:pPr>
                <a:spcBef>
                  <a:spcPts val="50"/>
                </a:spcBef>
              </a:pPr>
              <a:r>
                <a:rPr lang="en-US" sz="1400" dirty="0">
                  <a:solidFill>
                    <a:srgbClr val="DC7D11"/>
                  </a:solidFill>
                  <a:ea typeface="Montserrat"/>
                  <a:cs typeface="Montserrat"/>
                  <a:sym typeface="Montserrat"/>
                </a:rPr>
                <a:t>17</a:t>
              </a:r>
            </a:p>
            <a:p>
              <a:pPr>
                <a:spcBef>
                  <a:spcPts val="50"/>
                </a:spcBef>
              </a:pPr>
              <a:r>
                <a:rPr lang="en-US" sz="1400" b="1" dirty="0">
                  <a:solidFill>
                    <a:srgbClr val="DC7D11"/>
                  </a:solidFill>
                  <a:ea typeface="Montserrat"/>
                  <a:cs typeface="Montserrat"/>
                  <a:sym typeface="Montserrat"/>
                </a:rPr>
                <a:t>18</a:t>
              </a:r>
            </a:p>
            <a:p>
              <a:pPr>
                <a:spcBef>
                  <a:spcPts val="50"/>
                </a:spcBef>
              </a:pPr>
              <a:r>
                <a:rPr lang="en-US" sz="1400" b="1" dirty="0">
                  <a:solidFill>
                    <a:srgbClr val="DC7D11"/>
                  </a:solidFill>
                  <a:ea typeface="Montserrat"/>
                  <a:cs typeface="Montserrat"/>
                  <a:sym typeface="Montserrat"/>
                </a:rPr>
                <a:t>20</a:t>
              </a:r>
            </a:p>
            <a:p>
              <a:pPr>
                <a:spcBef>
                  <a:spcPts val="50"/>
                </a:spcBef>
              </a:pPr>
              <a:r>
                <a:rPr lang="en-US" sz="1400" dirty="0">
                  <a:solidFill>
                    <a:srgbClr val="DC7D11"/>
                  </a:solidFill>
                  <a:ea typeface="Montserrat"/>
                  <a:cs typeface="Montserrat"/>
                  <a:sym typeface="Montserrat"/>
                </a:rPr>
                <a:t>22</a:t>
              </a:r>
            </a:p>
            <a:p>
              <a:pPr>
                <a:spcBef>
                  <a:spcPts val="50"/>
                </a:spcBef>
              </a:pPr>
              <a:r>
                <a:rPr lang="en-US" sz="1400" b="1" dirty="0">
                  <a:solidFill>
                    <a:srgbClr val="DC7D11"/>
                  </a:solidFill>
                  <a:ea typeface="Montserrat"/>
                  <a:cs typeface="Montserrat"/>
                  <a:sym typeface="Montserrat"/>
                </a:rPr>
                <a:t>23</a:t>
              </a:r>
            </a:p>
            <a:p>
              <a:pPr>
                <a:spcBef>
                  <a:spcPts val="50"/>
                </a:spcBef>
              </a:pPr>
              <a:r>
                <a:rPr lang="en-US" sz="1400" b="1" dirty="0">
                  <a:solidFill>
                    <a:srgbClr val="DC7D11"/>
                  </a:solidFill>
                  <a:ea typeface="Montserrat"/>
                  <a:cs typeface="Montserrat"/>
                  <a:sym typeface="Montserrat"/>
                </a:rPr>
                <a:t>24</a:t>
              </a:r>
            </a:p>
            <a:p>
              <a:pPr>
                <a:spcBef>
                  <a:spcPts val="50"/>
                </a:spcBef>
              </a:pPr>
              <a:r>
                <a:rPr lang="en-US" sz="1400" dirty="0">
                  <a:solidFill>
                    <a:srgbClr val="DC7D11"/>
                  </a:solidFill>
                  <a:ea typeface="Montserrat"/>
                  <a:cs typeface="Montserrat"/>
                  <a:sym typeface="Montserrat"/>
                </a:rPr>
                <a:t>26</a:t>
              </a:r>
            </a:p>
            <a:p>
              <a:pPr>
                <a:spcBef>
                  <a:spcPts val="50"/>
                </a:spcBef>
              </a:pPr>
              <a:r>
                <a:rPr lang="en-US" sz="1400" dirty="0">
                  <a:solidFill>
                    <a:srgbClr val="DC7D11"/>
                  </a:solidFill>
                  <a:ea typeface="Montserrat"/>
                  <a:cs typeface="Montserrat"/>
                  <a:sym typeface="Montserrat"/>
                </a:rPr>
                <a:t>27</a:t>
              </a:r>
            </a:p>
            <a:p>
              <a:pPr>
                <a:spcBef>
                  <a:spcPts val="50"/>
                </a:spcBef>
              </a:pPr>
              <a:r>
                <a:rPr lang="en-US" sz="1400" dirty="0">
                  <a:solidFill>
                    <a:srgbClr val="DC7D11"/>
                  </a:solidFill>
                  <a:ea typeface="Montserrat"/>
                  <a:cs typeface="Montserrat"/>
                  <a:sym typeface="Montserrat"/>
                </a:rPr>
                <a:t>28</a:t>
              </a:r>
            </a:p>
            <a:p>
              <a:pPr>
                <a:spcBef>
                  <a:spcPts val="50"/>
                </a:spcBef>
              </a:pPr>
              <a:r>
                <a:rPr lang="en-US" sz="1400" dirty="0">
                  <a:solidFill>
                    <a:srgbClr val="DC7D11"/>
                  </a:solidFill>
                  <a:ea typeface="Montserrat"/>
                  <a:cs typeface="Montserrat"/>
                  <a:sym typeface="Montserrat"/>
                </a:rPr>
                <a:t>29</a:t>
              </a:r>
            </a:p>
            <a:p>
              <a:pPr>
                <a:spcBef>
                  <a:spcPts val="50"/>
                </a:spcBef>
              </a:pPr>
              <a:r>
                <a:rPr lang="en-US" sz="1400" dirty="0">
                  <a:solidFill>
                    <a:srgbClr val="DC7D11"/>
                  </a:solidFill>
                  <a:ea typeface="Montserrat"/>
                  <a:cs typeface="Montserrat"/>
                  <a:sym typeface="Montserrat"/>
                </a:rPr>
                <a:t>30</a:t>
              </a:r>
            </a:p>
            <a:p>
              <a:pPr>
                <a:spcBef>
                  <a:spcPts val="50"/>
                </a:spcBef>
              </a:pPr>
              <a:r>
                <a:rPr lang="en-US" sz="1400" b="1" dirty="0">
                  <a:solidFill>
                    <a:srgbClr val="DC7D11"/>
                  </a:solidFill>
                  <a:ea typeface="Montserrat"/>
                  <a:cs typeface="Montserrat"/>
                  <a:sym typeface="Montserrat"/>
                </a:rPr>
                <a:t>31</a:t>
              </a:r>
            </a:p>
          </p:txBody>
        </p:sp>
      </p:grpSp>
    </p:spTree>
    <p:extLst>
      <p:ext uri="{BB962C8B-B14F-4D97-AF65-F5344CB8AC3E}">
        <p14:creationId xmlns:p14="http://schemas.microsoft.com/office/powerpoint/2010/main" val="41757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794C-EBB9-4D22-B8F5-D7A6322B7F89}"/>
              </a:ext>
            </a:extLst>
          </p:cNvPr>
          <p:cNvSpPr>
            <a:spLocks noGrp="1"/>
          </p:cNvSpPr>
          <p:nvPr>
            <p:ph type="title"/>
          </p:nvPr>
        </p:nvSpPr>
        <p:spPr>
          <a:xfrm>
            <a:off x="775671" y="288958"/>
            <a:ext cx="10728973" cy="532405"/>
          </a:xfrm>
        </p:spPr>
        <p:txBody>
          <a:bodyPr>
            <a:normAutofit/>
          </a:bodyPr>
          <a:lstStyle/>
          <a:p>
            <a:r>
              <a:rPr lang="en-US" sz="2500" dirty="0">
                <a:latin typeface="+mn-lt"/>
              </a:rPr>
              <a:t>Templates </a:t>
            </a:r>
            <a:r>
              <a:rPr lang="en-US" sz="2500" b="0" dirty="0">
                <a:latin typeface="+mn-lt"/>
              </a:rPr>
              <a:t>Email Signature</a:t>
            </a:r>
          </a:p>
        </p:txBody>
      </p:sp>
      <p:sp>
        <p:nvSpPr>
          <p:cNvPr id="36" name="TextBox 35">
            <a:extLst>
              <a:ext uri="{FF2B5EF4-FFF2-40B4-BE49-F238E27FC236}">
                <a16:creationId xmlns:a16="http://schemas.microsoft.com/office/drawing/2014/main" id="{6F4A3500-AC68-4B8C-844B-0DAE40F064F9}"/>
              </a:ext>
            </a:extLst>
          </p:cNvPr>
          <p:cNvSpPr txBox="1"/>
          <p:nvPr/>
        </p:nvSpPr>
        <p:spPr>
          <a:xfrm>
            <a:off x="813057" y="1486647"/>
            <a:ext cx="10565886" cy="261610"/>
          </a:xfrm>
          <a:prstGeom prst="rect">
            <a:avLst/>
          </a:prstGeom>
          <a:noFill/>
        </p:spPr>
        <p:txBody>
          <a:bodyPr wrap="square" rtlCol="0">
            <a:spAutoFit/>
          </a:bodyPr>
          <a:lstStyle/>
          <a:p>
            <a:pPr algn="ctr"/>
            <a:r>
              <a:rPr lang="en-US" sz="1100" b="1" dirty="0">
                <a:solidFill>
                  <a:srgbClr val="FF0000"/>
                </a:solidFill>
              </a:rPr>
              <a:t>Make sure you use the font Arial in every email design as other fonts might activate spam filters and prevent your email from being received.</a:t>
            </a:r>
          </a:p>
        </p:txBody>
      </p:sp>
      <p:grpSp>
        <p:nvGrpSpPr>
          <p:cNvPr id="39" name="Group 38">
            <a:extLst>
              <a:ext uri="{FF2B5EF4-FFF2-40B4-BE49-F238E27FC236}">
                <a16:creationId xmlns:a16="http://schemas.microsoft.com/office/drawing/2014/main" id="{AA2BAF11-B85B-4953-9339-DCC2E7A69AED}"/>
              </a:ext>
            </a:extLst>
          </p:cNvPr>
          <p:cNvGrpSpPr/>
          <p:nvPr/>
        </p:nvGrpSpPr>
        <p:grpSpPr>
          <a:xfrm>
            <a:off x="1257244" y="2326787"/>
            <a:ext cx="9677512" cy="3020729"/>
            <a:chOff x="1441828" y="2467464"/>
            <a:chExt cx="9677512" cy="3020729"/>
          </a:xfrm>
        </p:grpSpPr>
        <p:sp>
          <p:nvSpPr>
            <p:cNvPr id="12" name="TextBox 11">
              <a:extLst>
                <a:ext uri="{FF2B5EF4-FFF2-40B4-BE49-F238E27FC236}">
                  <a16:creationId xmlns:a16="http://schemas.microsoft.com/office/drawing/2014/main" id="{1D523339-7A61-4D77-9F1A-298319847472}"/>
                </a:ext>
              </a:extLst>
            </p:cNvPr>
            <p:cNvSpPr txBox="1"/>
            <p:nvPr/>
          </p:nvSpPr>
          <p:spPr>
            <a:xfrm>
              <a:off x="3941884" y="3083025"/>
              <a:ext cx="3094892" cy="1679627"/>
            </a:xfrm>
            <a:prstGeom prst="rect">
              <a:avLst/>
            </a:prstGeom>
            <a:noFill/>
          </p:spPr>
          <p:txBody>
            <a:bodyPr wrap="square" rtlCol="0">
              <a:spAutoFit/>
            </a:bodyPr>
            <a:lstStyle/>
            <a:p>
              <a:pPr>
                <a:lnSpc>
                  <a:spcPct val="150000"/>
                </a:lnSpc>
              </a:pPr>
              <a:r>
                <a:rPr lang="en-GB" sz="1000" dirty="0">
                  <a:solidFill>
                    <a:schemeClr val="tx2">
                      <a:lumMod val="10000"/>
                    </a:schemeClr>
                  </a:solidFill>
                  <a:latin typeface="Arial" panose="020B0604020202020204" pitchFamily="34" charset="0"/>
                  <a:cs typeface="Arial" panose="020B0604020202020204" pitchFamily="34" charset="0"/>
                </a:rPr>
                <a:t>Name</a:t>
              </a:r>
              <a:endParaRPr lang="en-US" sz="1000" dirty="0">
                <a:solidFill>
                  <a:schemeClr val="tx2">
                    <a:lumMod val="10000"/>
                  </a:schemeClr>
                </a:solidFill>
                <a:latin typeface="Arial" panose="020B0604020202020204" pitchFamily="34" charset="0"/>
                <a:cs typeface="Arial" panose="020B0604020202020204" pitchFamily="34" charset="0"/>
              </a:endParaRPr>
            </a:p>
            <a:p>
              <a:pPr>
                <a:lnSpc>
                  <a:spcPct val="150000"/>
                </a:lnSpc>
              </a:pPr>
              <a:r>
                <a:rPr lang="en-GB" sz="1000" dirty="0">
                  <a:solidFill>
                    <a:schemeClr val="tx2">
                      <a:lumMod val="10000"/>
                    </a:schemeClr>
                  </a:solidFill>
                  <a:latin typeface="Arial" panose="020B0604020202020204" pitchFamily="34" charset="0"/>
                  <a:cs typeface="Arial" panose="020B0604020202020204" pitchFamily="34" charset="0"/>
                </a:rPr>
                <a:t>Job Title</a:t>
              </a:r>
              <a:endParaRPr lang="en-US" sz="1000" dirty="0">
                <a:solidFill>
                  <a:schemeClr val="tx2">
                    <a:lumMod val="10000"/>
                  </a:schemeClr>
                </a:solidFill>
                <a:latin typeface="Arial" panose="020B0604020202020204" pitchFamily="34" charset="0"/>
                <a:cs typeface="Arial" panose="020B0604020202020204" pitchFamily="34" charset="0"/>
              </a:endParaRPr>
            </a:p>
            <a:p>
              <a:pPr>
                <a:lnSpc>
                  <a:spcPct val="150000"/>
                </a:lnSpc>
              </a:pPr>
              <a:r>
                <a:rPr lang="en-GB" sz="1000" dirty="0">
                  <a:solidFill>
                    <a:schemeClr val="tx2">
                      <a:lumMod val="10000"/>
                    </a:schemeClr>
                  </a:solidFill>
                  <a:latin typeface="Arial" panose="020B0604020202020204" pitchFamily="34" charset="0"/>
                  <a:cs typeface="Arial" panose="020B0604020202020204" pitchFamily="34" charset="0"/>
                </a:rPr>
                <a:t>Office: Office Number │ Mobile: Mobile Number</a:t>
              </a:r>
              <a:endParaRPr lang="en-US" sz="1000" dirty="0">
                <a:solidFill>
                  <a:schemeClr val="tx2">
                    <a:lumMod val="10000"/>
                  </a:schemeClr>
                </a:solidFill>
                <a:latin typeface="Arial" panose="020B0604020202020204" pitchFamily="34" charset="0"/>
                <a:cs typeface="Arial" panose="020B0604020202020204" pitchFamily="34" charset="0"/>
              </a:endParaRPr>
            </a:p>
            <a:p>
              <a:pPr>
                <a:lnSpc>
                  <a:spcPct val="150000"/>
                </a:lnSpc>
              </a:pPr>
              <a:r>
                <a:rPr lang="en-GB" sz="1000" b="1" dirty="0">
                  <a:solidFill>
                    <a:srgbClr val="164B91"/>
                  </a:solidFill>
                  <a:latin typeface="Arial" panose="020B0604020202020204" pitchFamily="34" charset="0"/>
                  <a:cs typeface="Arial" panose="020B0604020202020204" pitchFamily="34" charset="0"/>
                </a:rPr>
                <a:t>Jesuit Refugee Service │ Local Office</a:t>
              </a:r>
              <a:endParaRPr lang="en-US" sz="1000" dirty="0">
                <a:solidFill>
                  <a:srgbClr val="164B91"/>
                </a:solidFill>
                <a:latin typeface="Arial" panose="020B0604020202020204" pitchFamily="34" charset="0"/>
                <a:cs typeface="Arial" panose="020B0604020202020204" pitchFamily="34" charset="0"/>
              </a:endParaRPr>
            </a:p>
            <a:p>
              <a:pPr>
                <a:lnSpc>
                  <a:spcPct val="150000"/>
                </a:lnSpc>
              </a:pPr>
              <a:r>
                <a:rPr lang="en-US" sz="1000" dirty="0">
                  <a:solidFill>
                    <a:schemeClr val="tx2">
                      <a:lumMod val="10000"/>
                    </a:schemeClr>
                  </a:solidFill>
                  <a:latin typeface="Arial" panose="020B0604020202020204" pitchFamily="34" charset="0"/>
                  <a:cs typeface="Arial" panose="020B0604020202020204" pitchFamily="34" charset="0"/>
                </a:rPr>
                <a:t>Local Office address</a:t>
              </a:r>
            </a:p>
            <a:p>
              <a:pPr>
                <a:lnSpc>
                  <a:spcPct val="150000"/>
                </a:lnSpc>
              </a:pPr>
              <a:r>
                <a:rPr lang="en-GB" sz="1000" u="sng" dirty="0">
                  <a:solidFill>
                    <a:srgbClr val="DC7D11"/>
                  </a:solidFill>
                  <a:latin typeface="Arial" panose="020B0604020202020204" pitchFamily="34" charset="0"/>
                  <a:cs typeface="Arial" panose="020B0604020202020204" pitchFamily="34" charset="0"/>
                </a:rPr>
                <a:t>Links to website and social media channels</a:t>
              </a:r>
              <a:endParaRPr lang="en-US" sz="1000" dirty="0">
                <a:solidFill>
                  <a:srgbClr val="DC7D11"/>
                </a:solidFill>
                <a:latin typeface="Arial" panose="020B0604020202020204" pitchFamily="34" charset="0"/>
                <a:cs typeface="Arial" panose="020B0604020202020204" pitchFamily="34" charset="0"/>
              </a:endParaRPr>
            </a:p>
            <a:p>
              <a:pPr>
                <a:lnSpc>
                  <a:spcPct val="150000"/>
                </a:lnSpc>
              </a:pPr>
              <a:r>
                <a:rPr lang="en-US" sz="1000" dirty="0">
                  <a:solidFill>
                    <a:schemeClr val="tx2">
                      <a:lumMod val="10000"/>
                    </a:schemeClr>
                  </a:solidFill>
                  <a:latin typeface="Arial" panose="020B0604020202020204" pitchFamily="34" charset="0"/>
                  <a:cs typeface="Arial" panose="020B0604020202020204" pitchFamily="34" charset="0"/>
                </a:rPr>
                <a:t>Primary Logo or full colour region/country variation</a:t>
              </a:r>
            </a:p>
          </p:txBody>
        </p:sp>
        <p:sp>
          <p:nvSpPr>
            <p:cNvPr id="15" name="TextBox 14">
              <a:extLst>
                <a:ext uri="{FF2B5EF4-FFF2-40B4-BE49-F238E27FC236}">
                  <a16:creationId xmlns:a16="http://schemas.microsoft.com/office/drawing/2014/main" id="{93A85CBF-B73E-44E9-849D-A1926432BF8B}"/>
                </a:ext>
              </a:extLst>
            </p:cNvPr>
            <p:cNvSpPr txBox="1"/>
            <p:nvPr/>
          </p:nvSpPr>
          <p:spPr>
            <a:xfrm>
              <a:off x="3941884" y="2467464"/>
              <a:ext cx="1144043" cy="307777"/>
            </a:xfrm>
            <a:prstGeom prst="rect">
              <a:avLst/>
            </a:prstGeom>
            <a:noFill/>
          </p:spPr>
          <p:txBody>
            <a:bodyPr wrap="square" rtlCol="0">
              <a:spAutoFit/>
            </a:bodyPr>
            <a:lstStyle/>
            <a:p>
              <a:r>
                <a:rPr lang="en-US" sz="1400" dirty="0">
                  <a:solidFill>
                    <a:srgbClr val="164B91"/>
                  </a:solidFill>
                </a:rPr>
                <a:t>Template</a:t>
              </a:r>
            </a:p>
          </p:txBody>
        </p:sp>
        <p:sp>
          <p:nvSpPr>
            <p:cNvPr id="16" name="TextBox 15">
              <a:extLst>
                <a:ext uri="{FF2B5EF4-FFF2-40B4-BE49-F238E27FC236}">
                  <a16:creationId xmlns:a16="http://schemas.microsoft.com/office/drawing/2014/main" id="{CB803298-D409-4636-BD04-D7FC2E42954D}"/>
                </a:ext>
              </a:extLst>
            </p:cNvPr>
            <p:cNvSpPr txBox="1"/>
            <p:nvPr/>
          </p:nvSpPr>
          <p:spPr>
            <a:xfrm>
              <a:off x="7945317" y="2467465"/>
              <a:ext cx="1032675" cy="307777"/>
            </a:xfrm>
            <a:prstGeom prst="rect">
              <a:avLst/>
            </a:prstGeom>
            <a:noFill/>
          </p:spPr>
          <p:txBody>
            <a:bodyPr wrap="square" rtlCol="0">
              <a:spAutoFit/>
            </a:bodyPr>
            <a:lstStyle/>
            <a:p>
              <a:r>
                <a:rPr lang="en-US" sz="1400" dirty="0">
                  <a:solidFill>
                    <a:srgbClr val="164B91"/>
                  </a:solidFill>
                </a:rPr>
                <a:t>Example</a:t>
              </a:r>
            </a:p>
          </p:txBody>
        </p:sp>
        <p:sp>
          <p:nvSpPr>
            <p:cNvPr id="18" name="TextBox 17">
              <a:extLst>
                <a:ext uri="{FF2B5EF4-FFF2-40B4-BE49-F238E27FC236}">
                  <a16:creationId xmlns:a16="http://schemas.microsoft.com/office/drawing/2014/main" id="{6389CF2A-39B2-4679-B6FD-95169671871A}"/>
                </a:ext>
              </a:extLst>
            </p:cNvPr>
            <p:cNvSpPr txBox="1"/>
            <p:nvPr/>
          </p:nvSpPr>
          <p:spPr>
            <a:xfrm>
              <a:off x="7945317" y="3083026"/>
              <a:ext cx="3174023" cy="1448795"/>
            </a:xfrm>
            <a:prstGeom prst="rect">
              <a:avLst/>
            </a:prstGeom>
            <a:noFill/>
          </p:spPr>
          <p:txBody>
            <a:bodyPr wrap="square" rtlCol="0">
              <a:spAutoFit/>
            </a:bodyPr>
            <a:lstStyle/>
            <a:p>
              <a:pPr lvl="0">
                <a:lnSpc>
                  <a:spcPct val="150000"/>
                </a:lnSpc>
              </a:pPr>
              <a:r>
                <a:rPr lang="en-GB" sz="1000" dirty="0">
                  <a:solidFill>
                    <a:srgbClr val="F0F0F0">
                      <a:lumMod val="10000"/>
                    </a:srgbClr>
                  </a:solidFill>
                  <a:latin typeface="Arial" panose="020B0604020202020204" pitchFamily="34" charset="0"/>
                  <a:cs typeface="Arial" panose="020B0604020202020204" pitchFamily="34" charset="0"/>
                </a:rPr>
                <a:t>Thomas H. Smolich SJ</a:t>
              </a:r>
            </a:p>
            <a:p>
              <a:pPr lvl="0">
                <a:lnSpc>
                  <a:spcPct val="150000"/>
                </a:lnSpc>
              </a:pPr>
              <a:r>
                <a:rPr lang="en-GB" sz="1000" dirty="0">
                  <a:solidFill>
                    <a:srgbClr val="F0F0F0">
                      <a:lumMod val="10000"/>
                    </a:srgbClr>
                  </a:solidFill>
                  <a:latin typeface="Arial" panose="020B0604020202020204" pitchFamily="34" charset="0"/>
                  <a:cs typeface="Arial" panose="020B0604020202020204" pitchFamily="34" charset="0"/>
                </a:rPr>
                <a:t>International Director</a:t>
              </a:r>
            </a:p>
            <a:p>
              <a:pPr lvl="0">
                <a:lnSpc>
                  <a:spcPct val="150000"/>
                </a:lnSpc>
              </a:pPr>
              <a:r>
                <a:rPr lang="en-GB" sz="1000" dirty="0">
                  <a:solidFill>
                    <a:srgbClr val="F0F0F0">
                      <a:lumMod val="10000"/>
                    </a:srgbClr>
                  </a:solidFill>
                  <a:latin typeface="Arial" panose="020B0604020202020204" pitchFamily="34" charset="0"/>
                  <a:cs typeface="Arial" panose="020B0604020202020204" pitchFamily="34" charset="0"/>
                </a:rPr>
                <a:t>Office: +39 0669868623 │ Mobile: +39 3339944423</a:t>
              </a:r>
            </a:p>
            <a:p>
              <a:pPr lvl="0">
                <a:lnSpc>
                  <a:spcPct val="150000"/>
                </a:lnSpc>
              </a:pPr>
              <a:r>
                <a:rPr lang="en-GB" sz="1000" b="1" dirty="0">
                  <a:solidFill>
                    <a:srgbClr val="164B91"/>
                  </a:solidFill>
                  <a:latin typeface="Arial" panose="020B0604020202020204" pitchFamily="34" charset="0"/>
                  <a:cs typeface="Arial" panose="020B0604020202020204" pitchFamily="34" charset="0"/>
                </a:rPr>
                <a:t>Jesuit Refugee Service │ International Office</a:t>
              </a:r>
            </a:p>
            <a:p>
              <a:pPr lvl="0">
                <a:lnSpc>
                  <a:spcPct val="150000"/>
                </a:lnSpc>
              </a:pPr>
              <a:r>
                <a:rPr lang="en-GB" sz="1000" dirty="0">
                  <a:solidFill>
                    <a:srgbClr val="F0F0F0">
                      <a:lumMod val="10000"/>
                    </a:srgbClr>
                  </a:solidFill>
                  <a:latin typeface="Arial" panose="020B0604020202020204" pitchFamily="34" charset="0"/>
                  <a:cs typeface="Arial" panose="020B0604020202020204" pitchFamily="34" charset="0"/>
                </a:rPr>
                <a:t>Borgo Santo Spirito 4, 00193, Rome, Italy</a:t>
              </a:r>
            </a:p>
            <a:p>
              <a:pPr lvl="0">
                <a:lnSpc>
                  <a:spcPct val="150000"/>
                </a:lnSpc>
              </a:pPr>
              <a:r>
                <a:rPr lang="en-GB" sz="1000" u="sng" dirty="0">
                  <a:solidFill>
                    <a:srgbClr val="DC7D11"/>
                  </a:solidFill>
                  <a:latin typeface="Arial" panose="020B0604020202020204" pitchFamily="34" charset="0"/>
                  <a:cs typeface="Arial" panose="020B0604020202020204" pitchFamily="34" charset="0"/>
                </a:rPr>
                <a:t>Website</a:t>
              </a:r>
              <a:r>
                <a:rPr lang="en-GB" sz="1000" dirty="0">
                  <a:solidFill>
                    <a:srgbClr val="DC7D11"/>
                  </a:solidFill>
                  <a:latin typeface="Arial" panose="020B0604020202020204" pitchFamily="34" charset="0"/>
                  <a:cs typeface="Arial" panose="020B0604020202020204" pitchFamily="34" charset="0"/>
                </a:rPr>
                <a:t> </a:t>
              </a:r>
              <a:r>
                <a:rPr lang="en-GB" sz="1000" u="sng" dirty="0">
                  <a:solidFill>
                    <a:srgbClr val="DC7D11"/>
                  </a:solidFill>
                  <a:latin typeface="Arial" panose="020B0604020202020204" pitchFamily="34" charset="0"/>
                  <a:cs typeface="Arial" panose="020B0604020202020204" pitchFamily="34" charset="0"/>
                </a:rPr>
                <a:t>Facebook</a:t>
              </a:r>
              <a:r>
                <a:rPr lang="en-GB" sz="1000" dirty="0">
                  <a:solidFill>
                    <a:srgbClr val="DC7D11"/>
                  </a:solidFill>
                  <a:latin typeface="Arial" panose="020B0604020202020204" pitchFamily="34" charset="0"/>
                  <a:cs typeface="Arial" panose="020B0604020202020204" pitchFamily="34" charset="0"/>
                </a:rPr>
                <a:t> </a:t>
              </a:r>
              <a:r>
                <a:rPr lang="en-GB" sz="1000" u="sng" dirty="0">
                  <a:solidFill>
                    <a:srgbClr val="DC7D11"/>
                  </a:solidFill>
                  <a:latin typeface="Arial" panose="020B0604020202020204" pitchFamily="34" charset="0"/>
                  <a:cs typeface="Arial" panose="020B0604020202020204" pitchFamily="34" charset="0"/>
                </a:rPr>
                <a:t>Twitter</a:t>
              </a:r>
              <a:r>
                <a:rPr lang="en-GB" sz="1000" dirty="0">
                  <a:solidFill>
                    <a:srgbClr val="DC7D11"/>
                  </a:solidFill>
                  <a:latin typeface="Arial" panose="020B0604020202020204" pitchFamily="34" charset="0"/>
                  <a:cs typeface="Arial" panose="020B0604020202020204" pitchFamily="34" charset="0"/>
                </a:rPr>
                <a:t> </a:t>
              </a:r>
              <a:r>
                <a:rPr lang="en-GB" sz="1000" u="sng" dirty="0">
                  <a:solidFill>
                    <a:srgbClr val="DC7D11"/>
                  </a:solidFill>
                  <a:latin typeface="Arial" panose="020B0604020202020204" pitchFamily="34" charset="0"/>
                  <a:cs typeface="Arial" panose="020B0604020202020204" pitchFamily="34" charset="0"/>
                </a:rPr>
                <a:t>Instagram</a:t>
              </a:r>
              <a:r>
                <a:rPr lang="en-GB" sz="1000" dirty="0">
                  <a:solidFill>
                    <a:srgbClr val="DC7D11"/>
                  </a:solidFill>
                  <a:latin typeface="Arial" panose="020B0604020202020204" pitchFamily="34" charset="0"/>
                  <a:cs typeface="Arial" panose="020B0604020202020204" pitchFamily="34" charset="0"/>
                </a:rPr>
                <a:t> </a:t>
              </a:r>
              <a:r>
                <a:rPr lang="en-GB" sz="1000" u="sng" dirty="0">
                  <a:solidFill>
                    <a:srgbClr val="DC7D11"/>
                  </a:solidFill>
                  <a:latin typeface="Arial" panose="020B0604020202020204" pitchFamily="34" charset="0"/>
                  <a:cs typeface="Arial" panose="020B0604020202020204" pitchFamily="34" charset="0"/>
                </a:rPr>
                <a:t>YouTube</a:t>
              </a:r>
            </a:p>
          </p:txBody>
        </p:sp>
        <p:pic>
          <p:nvPicPr>
            <p:cNvPr id="19" name="Picture 18">
              <a:extLst>
                <a:ext uri="{FF2B5EF4-FFF2-40B4-BE49-F238E27FC236}">
                  <a16:creationId xmlns:a16="http://schemas.microsoft.com/office/drawing/2014/main" id="{D3A942A9-6D9A-42DF-97B5-2CE6D5CB2C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902" y="4610185"/>
              <a:ext cx="2801878" cy="878008"/>
            </a:xfrm>
            <a:prstGeom prst="rect">
              <a:avLst/>
            </a:prstGeom>
          </p:spPr>
        </p:pic>
        <p:cxnSp>
          <p:nvCxnSpPr>
            <p:cNvPr id="24" name="Straight Arrow Connector 23">
              <a:extLst>
                <a:ext uri="{FF2B5EF4-FFF2-40B4-BE49-F238E27FC236}">
                  <a16:creationId xmlns:a16="http://schemas.microsoft.com/office/drawing/2014/main" id="{0BDF0810-42B9-4FAE-B4F9-79A2328FA69C}"/>
                </a:ext>
              </a:extLst>
            </p:cNvPr>
            <p:cNvCxnSpPr>
              <a:cxnSpLocks/>
            </p:cNvCxnSpPr>
            <p:nvPr/>
          </p:nvCxnSpPr>
          <p:spPr>
            <a:xfrm>
              <a:off x="3497658" y="3938954"/>
              <a:ext cx="398584"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E49312-661E-414F-A630-2A56C64E7057}"/>
                </a:ext>
              </a:extLst>
            </p:cNvPr>
            <p:cNvCxnSpPr>
              <a:cxnSpLocks/>
            </p:cNvCxnSpPr>
            <p:nvPr/>
          </p:nvCxnSpPr>
          <p:spPr>
            <a:xfrm>
              <a:off x="3497658" y="4402016"/>
              <a:ext cx="398584"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202C99A-1A03-4FDC-8481-B53687AE5C99}"/>
                </a:ext>
              </a:extLst>
            </p:cNvPr>
            <p:cNvSpPr txBox="1"/>
            <p:nvPr/>
          </p:nvSpPr>
          <p:spPr>
            <a:xfrm>
              <a:off x="1441828" y="4285945"/>
              <a:ext cx="2123618" cy="261610"/>
            </a:xfrm>
            <a:prstGeom prst="rect">
              <a:avLst/>
            </a:prstGeom>
            <a:noFill/>
          </p:spPr>
          <p:txBody>
            <a:bodyPr wrap="square" rtlCol="0">
              <a:spAutoFit/>
            </a:bodyPr>
            <a:lstStyle/>
            <a:p>
              <a:pPr algn="r"/>
              <a:r>
                <a:rPr lang="en-US" sz="1100" dirty="0">
                  <a:solidFill>
                    <a:srgbClr val="5B616B"/>
                  </a:solidFill>
                </a:rPr>
                <a:t>JRS Orange: RGB 220/125/17</a:t>
              </a:r>
            </a:p>
          </p:txBody>
        </p:sp>
        <p:sp>
          <p:nvSpPr>
            <p:cNvPr id="35" name="TextBox 34">
              <a:extLst>
                <a:ext uri="{FF2B5EF4-FFF2-40B4-BE49-F238E27FC236}">
                  <a16:creationId xmlns:a16="http://schemas.microsoft.com/office/drawing/2014/main" id="{F4DA42D7-FE23-428A-909A-87270B168422}"/>
                </a:ext>
              </a:extLst>
            </p:cNvPr>
            <p:cNvSpPr txBox="1"/>
            <p:nvPr/>
          </p:nvSpPr>
          <p:spPr>
            <a:xfrm>
              <a:off x="1612788" y="3799034"/>
              <a:ext cx="1952658" cy="261610"/>
            </a:xfrm>
            <a:prstGeom prst="rect">
              <a:avLst/>
            </a:prstGeom>
            <a:noFill/>
          </p:spPr>
          <p:txBody>
            <a:bodyPr wrap="square" rtlCol="0">
              <a:spAutoFit/>
            </a:bodyPr>
            <a:lstStyle/>
            <a:p>
              <a:pPr algn="r"/>
              <a:r>
                <a:rPr lang="en-US" sz="1100" dirty="0">
                  <a:solidFill>
                    <a:srgbClr val="5B616B"/>
                  </a:solidFill>
                </a:rPr>
                <a:t>JRS Blue: RGB 31/67/136</a:t>
              </a:r>
            </a:p>
          </p:txBody>
        </p:sp>
        <p:cxnSp>
          <p:nvCxnSpPr>
            <p:cNvPr id="37" name="Straight Arrow Connector 36">
              <a:extLst>
                <a:ext uri="{FF2B5EF4-FFF2-40B4-BE49-F238E27FC236}">
                  <a16:creationId xmlns:a16="http://schemas.microsoft.com/office/drawing/2014/main" id="{3DAA6C0A-CE24-472C-8B36-652C69DFBD06}"/>
                </a:ext>
              </a:extLst>
            </p:cNvPr>
            <p:cNvCxnSpPr>
              <a:cxnSpLocks/>
            </p:cNvCxnSpPr>
            <p:nvPr/>
          </p:nvCxnSpPr>
          <p:spPr>
            <a:xfrm>
              <a:off x="3543300" y="3273669"/>
              <a:ext cx="398584" cy="0"/>
            </a:xfrm>
            <a:prstGeom prst="straightConnector1">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B593E19-21E8-4BE3-BB3D-BC55A128BCDB}"/>
                </a:ext>
              </a:extLst>
            </p:cNvPr>
            <p:cNvSpPr txBox="1"/>
            <p:nvPr/>
          </p:nvSpPr>
          <p:spPr>
            <a:xfrm>
              <a:off x="2092568" y="3139450"/>
              <a:ext cx="1495939" cy="430887"/>
            </a:xfrm>
            <a:prstGeom prst="rect">
              <a:avLst/>
            </a:prstGeom>
            <a:noFill/>
          </p:spPr>
          <p:txBody>
            <a:bodyPr wrap="square" rtlCol="0">
              <a:spAutoFit/>
            </a:bodyPr>
            <a:lstStyle/>
            <a:p>
              <a:pPr algn="r"/>
              <a:r>
                <a:rPr lang="en-US" sz="1100" b="1" dirty="0">
                  <a:solidFill>
                    <a:srgbClr val="5B616B"/>
                  </a:solidFill>
                </a:rPr>
                <a:t>Font: </a:t>
              </a:r>
              <a:r>
                <a:rPr lang="en-US" sz="1100" dirty="0">
                  <a:solidFill>
                    <a:srgbClr val="5B616B"/>
                  </a:solidFill>
                </a:rPr>
                <a:t>Arial, 10 pt</a:t>
              </a:r>
            </a:p>
            <a:p>
              <a:pPr algn="r"/>
              <a:r>
                <a:rPr lang="en-US" sz="1100" b="1" dirty="0">
                  <a:solidFill>
                    <a:srgbClr val="5B616B"/>
                  </a:solidFill>
                </a:rPr>
                <a:t>Line Spacing: </a:t>
              </a:r>
              <a:r>
                <a:rPr lang="en-US" sz="1100" dirty="0">
                  <a:solidFill>
                    <a:srgbClr val="5B616B"/>
                  </a:solidFill>
                </a:rPr>
                <a:t>1.5</a:t>
              </a:r>
            </a:p>
          </p:txBody>
        </p:sp>
      </p:grpSp>
      <p:sp>
        <p:nvSpPr>
          <p:cNvPr id="40" name="Slide Number Placeholder 39">
            <a:extLst>
              <a:ext uri="{FF2B5EF4-FFF2-40B4-BE49-F238E27FC236}">
                <a16:creationId xmlns:a16="http://schemas.microsoft.com/office/drawing/2014/main" id="{868EA0EA-0A24-4BEB-997D-33A0367CC2E2}"/>
              </a:ext>
            </a:extLst>
          </p:cNvPr>
          <p:cNvSpPr>
            <a:spLocks noGrp="1"/>
          </p:cNvSpPr>
          <p:nvPr>
            <p:ph type="sldNum" sz="quarter" idx="10"/>
          </p:nvPr>
        </p:nvSpPr>
        <p:spPr/>
        <p:txBody>
          <a:bodyPr/>
          <a:lstStyle/>
          <a:p>
            <a:fld id="{BD3736E7-621A-411C-9B9D-BD6621A0196A}" type="slidenum">
              <a:rPr lang="en-US" smtClean="0"/>
              <a:pPr/>
              <a:t>30</a:t>
            </a:fld>
            <a:endParaRPr lang="en-US" dirty="0"/>
          </a:p>
        </p:txBody>
      </p:sp>
    </p:spTree>
    <p:extLst>
      <p:ext uri="{BB962C8B-B14F-4D97-AF65-F5344CB8AC3E}">
        <p14:creationId xmlns:p14="http://schemas.microsoft.com/office/powerpoint/2010/main" val="189229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0CB970-BEB9-41B0-A50E-C610FCE94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024" y="1228700"/>
            <a:ext cx="3400462" cy="4400597"/>
          </a:xfrm>
          <a:prstGeom prst="rect">
            <a:avLst/>
          </a:prstGeom>
          <a:ln>
            <a:solidFill>
              <a:srgbClr val="5B616B"/>
            </a:solidFill>
          </a:ln>
          <a:effectLst/>
        </p:spPr>
      </p:pic>
      <p:sp>
        <p:nvSpPr>
          <p:cNvPr id="2" name="Title 1">
            <a:extLst>
              <a:ext uri="{FF2B5EF4-FFF2-40B4-BE49-F238E27FC236}">
                <a16:creationId xmlns:a16="http://schemas.microsoft.com/office/drawing/2014/main" id="{3B7F794C-EBB9-4D22-B8F5-D7A6322B7F89}"/>
              </a:ext>
            </a:extLst>
          </p:cNvPr>
          <p:cNvSpPr>
            <a:spLocks noGrp="1"/>
          </p:cNvSpPr>
          <p:nvPr>
            <p:ph type="title"/>
          </p:nvPr>
        </p:nvSpPr>
        <p:spPr>
          <a:xfrm>
            <a:off x="731513" y="350504"/>
            <a:ext cx="10728973" cy="660611"/>
          </a:xfrm>
        </p:spPr>
        <p:txBody>
          <a:bodyPr>
            <a:normAutofit/>
          </a:bodyPr>
          <a:lstStyle/>
          <a:p>
            <a:r>
              <a:rPr lang="en-US" sz="2500" dirty="0">
                <a:latin typeface="Montserrat" panose="00000500000000000000" pitchFamily="2" charset="0"/>
              </a:rPr>
              <a:t>Templates </a:t>
            </a:r>
            <a:r>
              <a:rPr lang="en-US" sz="2500" b="0" dirty="0">
                <a:latin typeface="Montserrat" panose="00000500000000000000" pitchFamily="2" charset="0"/>
              </a:rPr>
              <a:t>Cover Pages</a:t>
            </a:r>
          </a:p>
        </p:txBody>
      </p:sp>
      <p:pic>
        <p:nvPicPr>
          <p:cNvPr id="4" name="Picture 3">
            <a:extLst>
              <a:ext uri="{FF2B5EF4-FFF2-40B4-BE49-F238E27FC236}">
                <a16:creationId xmlns:a16="http://schemas.microsoft.com/office/drawing/2014/main" id="{C71340A8-0B9D-4772-884D-95054448F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768" y="1228700"/>
            <a:ext cx="3400462" cy="4400597"/>
          </a:xfrm>
          <a:prstGeom prst="rect">
            <a:avLst/>
          </a:prstGeom>
          <a:ln w="3175">
            <a:solidFill>
              <a:srgbClr val="5B616B"/>
            </a:solidFill>
          </a:ln>
          <a:effectLst/>
        </p:spPr>
      </p:pic>
      <p:sp>
        <p:nvSpPr>
          <p:cNvPr id="5" name="TextBox 4">
            <a:extLst>
              <a:ext uri="{FF2B5EF4-FFF2-40B4-BE49-F238E27FC236}">
                <a16:creationId xmlns:a16="http://schemas.microsoft.com/office/drawing/2014/main" id="{B486C500-7F7A-44D0-AA8E-D3B2E9C84EA3}"/>
              </a:ext>
            </a:extLst>
          </p:cNvPr>
          <p:cNvSpPr txBox="1"/>
          <p:nvPr/>
        </p:nvSpPr>
        <p:spPr>
          <a:xfrm>
            <a:off x="731513" y="1228700"/>
            <a:ext cx="3024554" cy="2031325"/>
          </a:xfrm>
          <a:prstGeom prst="rect">
            <a:avLst/>
          </a:prstGeom>
          <a:noFill/>
        </p:spPr>
        <p:txBody>
          <a:bodyPr wrap="square" rtlCol="0">
            <a:spAutoFit/>
          </a:bodyPr>
          <a:lstStyle/>
          <a:p>
            <a:r>
              <a:rPr lang="en-US" dirty="0">
                <a:solidFill>
                  <a:srgbClr val="5B616B"/>
                </a:solidFill>
              </a:rPr>
              <a:t>The cover pages templates are available at </a:t>
            </a:r>
            <a:r>
              <a:rPr lang="en-US" dirty="0">
                <a:solidFill>
                  <a:srgbClr val="5B616B"/>
                </a:solidFill>
                <a:hlinkClick r:id="rId5"/>
              </a:rPr>
              <a:t>this link.</a:t>
            </a:r>
            <a:endParaRPr lang="en-US" dirty="0">
              <a:solidFill>
                <a:srgbClr val="5B616B"/>
              </a:solidFill>
            </a:endParaRPr>
          </a:p>
          <a:p>
            <a:endParaRPr lang="en-US" dirty="0">
              <a:solidFill>
                <a:srgbClr val="5B616B"/>
              </a:solidFill>
            </a:endParaRPr>
          </a:p>
          <a:p>
            <a:r>
              <a:rPr lang="en-US" dirty="0">
                <a:solidFill>
                  <a:srgbClr val="5B616B"/>
                </a:solidFill>
              </a:rPr>
              <a:t>Feel free to use them for reports, policies, publications, and any other official JRS document. </a:t>
            </a:r>
          </a:p>
        </p:txBody>
      </p:sp>
      <p:sp>
        <p:nvSpPr>
          <p:cNvPr id="3" name="Slide Number Placeholder 2">
            <a:extLst>
              <a:ext uri="{FF2B5EF4-FFF2-40B4-BE49-F238E27FC236}">
                <a16:creationId xmlns:a16="http://schemas.microsoft.com/office/drawing/2014/main" id="{29E41D3D-B423-405E-8594-C868B43F2986}"/>
              </a:ext>
            </a:extLst>
          </p:cNvPr>
          <p:cNvSpPr>
            <a:spLocks noGrp="1"/>
          </p:cNvSpPr>
          <p:nvPr>
            <p:ph type="sldNum" sz="quarter" idx="10"/>
          </p:nvPr>
        </p:nvSpPr>
        <p:spPr/>
        <p:txBody>
          <a:bodyPr/>
          <a:lstStyle/>
          <a:p>
            <a:fld id="{BD3736E7-621A-411C-9B9D-BD6621A0196A}" type="slidenum">
              <a:rPr lang="en-US" smtClean="0"/>
              <a:pPr/>
              <a:t>31</a:t>
            </a:fld>
            <a:endParaRPr lang="en-US" dirty="0"/>
          </a:p>
        </p:txBody>
      </p:sp>
    </p:spTree>
    <p:extLst>
      <p:ext uri="{BB962C8B-B14F-4D97-AF65-F5344CB8AC3E}">
        <p14:creationId xmlns:p14="http://schemas.microsoft.com/office/powerpoint/2010/main" val="23153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C249D-E576-4FC0-956F-C1B5BC059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406" y="1093730"/>
            <a:ext cx="3329350" cy="1872759"/>
          </a:xfrm>
          <a:prstGeom prst="rect">
            <a:avLst/>
          </a:prstGeom>
          <a:ln>
            <a:solidFill>
              <a:srgbClr val="5B616B"/>
            </a:solidFill>
          </a:ln>
          <a:effectLst/>
        </p:spPr>
      </p:pic>
      <p:sp>
        <p:nvSpPr>
          <p:cNvPr id="2" name="Title 1">
            <a:extLst>
              <a:ext uri="{FF2B5EF4-FFF2-40B4-BE49-F238E27FC236}">
                <a16:creationId xmlns:a16="http://schemas.microsoft.com/office/drawing/2014/main" id="{5FFF2EF3-64AA-40EC-A7FF-01CFEF2D58EE}"/>
              </a:ext>
            </a:extLst>
          </p:cNvPr>
          <p:cNvSpPr>
            <a:spLocks noGrp="1"/>
          </p:cNvSpPr>
          <p:nvPr>
            <p:ph type="title"/>
          </p:nvPr>
        </p:nvSpPr>
        <p:spPr>
          <a:xfrm>
            <a:off x="775671" y="288958"/>
            <a:ext cx="10728973" cy="978002"/>
          </a:xfrm>
        </p:spPr>
        <p:txBody>
          <a:bodyPr>
            <a:normAutofit/>
          </a:bodyPr>
          <a:lstStyle/>
          <a:p>
            <a:r>
              <a:rPr lang="en-US" sz="2500" dirty="0">
                <a:latin typeface="Montserrat" panose="00000500000000000000" pitchFamily="2" charset="0"/>
              </a:rPr>
              <a:t>Templates </a:t>
            </a:r>
            <a:r>
              <a:rPr lang="en-US" sz="2500" b="0" dirty="0">
                <a:latin typeface="Montserrat" panose="00000500000000000000" pitchFamily="2" charset="0"/>
              </a:rPr>
              <a:t>Power Point Presentation</a:t>
            </a:r>
          </a:p>
        </p:txBody>
      </p:sp>
      <p:pic>
        <p:nvPicPr>
          <p:cNvPr id="4" name="Picture 3">
            <a:extLst>
              <a:ext uri="{FF2B5EF4-FFF2-40B4-BE49-F238E27FC236}">
                <a16:creationId xmlns:a16="http://schemas.microsoft.com/office/drawing/2014/main" id="{F74EBDA2-9AD9-4542-A9DE-B083C9713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5849" y="1093698"/>
            <a:ext cx="3328615" cy="1872824"/>
          </a:xfrm>
          <a:prstGeom prst="rect">
            <a:avLst/>
          </a:prstGeom>
          <a:ln>
            <a:solidFill>
              <a:srgbClr val="5B616B"/>
            </a:solidFill>
          </a:ln>
          <a:effectLst/>
        </p:spPr>
      </p:pic>
      <p:pic>
        <p:nvPicPr>
          <p:cNvPr id="10" name="Picture 9">
            <a:extLst>
              <a:ext uri="{FF2B5EF4-FFF2-40B4-BE49-F238E27FC236}">
                <a16:creationId xmlns:a16="http://schemas.microsoft.com/office/drawing/2014/main" id="{F084CCE8-7740-4A2D-BAA6-BE45E82EB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406" y="3661172"/>
            <a:ext cx="3329350" cy="1872759"/>
          </a:xfrm>
          <a:prstGeom prst="rect">
            <a:avLst/>
          </a:prstGeom>
          <a:ln>
            <a:solidFill>
              <a:srgbClr val="5B616B"/>
            </a:solidFill>
          </a:ln>
          <a:effectLst/>
        </p:spPr>
      </p:pic>
      <p:pic>
        <p:nvPicPr>
          <p:cNvPr id="8" name="Picture 7">
            <a:extLst>
              <a:ext uri="{FF2B5EF4-FFF2-40B4-BE49-F238E27FC236}">
                <a16:creationId xmlns:a16="http://schemas.microsoft.com/office/drawing/2014/main" id="{8BC16CCF-153A-489D-8014-AC0960F47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5849" y="3661173"/>
            <a:ext cx="3329350" cy="1872759"/>
          </a:xfrm>
          <a:prstGeom prst="rect">
            <a:avLst/>
          </a:prstGeom>
          <a:ln w="3175">
            <a:solidFill>
              <a:srgbClr val="5B616B"/>
            </a:solidFill>
          </a:ln>
          <a:effectLst/>
        </p:spPr>
      </p:pic>
      <p:sp>
        <p:nvSpPr>
          <p:cNvPr id="7" name="TextBox 6">
            <a:extLst>
              <a:ext uri="{FF2B5EF4-FFF2-40B4-BE49-F238E27FC236}">
                <a16:creationId xmlns:a16="http://schemas.microsoft.com/office/drawing/2014/main" id="{1ABA02B4-A87C-4EF3-A797-834CDA540CF0}"/>
              </a:ext>
            </a:extLst>
          </p:cNvPr>
          <p:cNvSpPr txBox="1"/>
          <p:nvPr/>
        </p:nvSpPr>
        <p:spPr>
          <a:xfrm>
            <a:off x="4475849" y="3051717"/>
            <a:ext cx="1144043" cy="307777"/>
          </a:xfrm>
          <a:prstGeom prst="rect">
            <a:avLst/>
          </a:prstGeom>
          <a:noFill/>
        </p:spPr>
        <p:txBody>
          <a:bodyPr wrap="square" rtlCol="0">
            <a:spAutoFit/>
          </a:bodyPr>
          <a:lstStyle/>
          <a:p>
            <a:r>
              <a:rPr lang="en-US" sz="1400" dirty="0">
                <a:solidFill>
                  <a:srgbClr val="164B91"/>
                </a:solidFill>
              </a:rPr>
              <a:t>Title slide</a:t>
            </a:r>
          </a:p>
        </p:txBody>
      </p:sp>
      <p:sp>
        <p:nvSpPr>
          <p:cNvPr id="9" name="TextBox 8">
            <a:extLst>
              <a:ext uri="{FF2B5EF4-FFF2-40B4-BE49-F238E27FC236}">
                <a16:creationId xmlns:a16="http://schemas.microsoft.com/office/drawing/2014/main" id="{A4C93530-6CC2-4A71-85BB-F417B4D4CC8E}"/>
              </a:ext>
            </a:extLst>
          </p:cNvPr>
          <p:cNvSpPr txBox="1"/>
          <p:nvPr/>
        </p:nvSpPr>
        <p:spPr>
          <a:xfrm>
            <a:off x="8297406" y="3042970"/>
            <a:ext cx="1144043" cy="307777"/>
          </a:xfrm>
          <a:prstGeom prst="rect">
            <a:avLst/>
          </a:prstGeom>
          <a:noFill/>
        </p:spPr>
        <p:txBody>
          <a:bodyPr wrap="square" rtlCol="0">
            <a:spAutoFit/>
          </a:bodyPr>
          <a:lstStyle/>
          <a:p>
            <a:r>
              <a:rPr lang="en-US" sz="1400" dirty="0">
                <a:solidFill>
                  <a:srgbClr val="164B91"/>
                </a:solidFill>
              </a:rPr>
              <a:t>Text slide</a:t>
            </a:r>
          </a:p>
        </p:txBody>
      </p:sp>
      <p:sp>
        <p:nvSpPr>
          <p:cNvPr id="11" name="TextBox 10">
            <a:extLst>
              <a:ext uri="{FF2B5EF4-FFF2-40B4-BE49-F238E27FC236}">
                <a16:creationId xmlns:a16="http://schemas.microsoft.com/office/drawing/2014/main" id="{D0582580-852E-4A50-AB4E-8E10E640DED6}"/>
              </a:ext>
            </a:extLst>
          </p:cNvPr>
          <p:cNvSpPr txBox="1"/>
          <p:nvPr/>
        </p:nvSpPr>
        <p:spPr>
          <a:xfrm>
            <a:off x="4475849" y="5610413"/>
            <a:ext cx="1371037" cy="307777"/>
          </a:xfrm>
          <a:prstGeom prst="rect">
            <a:avLst/>
          </a:prstGeom>
          <a:noFill/>
        </p:spPr>
        <p:txBody>
          <a:bodyPr wrap="square" rtlCol="0">
            <a:spAutoFit/>
          </a:bodyPr>
          <a:lstStyle/>
          <a:p>
            <a:r>
              <a:rPr lang="en-US" sz="1400" dirty="0">
                <a:solidFill>
                  <a:srgbClr val="164B91"/>
                </a:solidFill>
              </a:rPr>
              <a:t>Photo slide</a:t>
            </a:r>
          </a:p>
        </p:txBody>
      </p:sp>
      <p:sp>
        <p:nvSpPr>
          <p:cNvPr id="12" name="TextBox 11">
            <a:extLst>
              <a:ext uri="{FF2B5EF4-FFF2-40B4-BE49-F238E27FC236}">
                <a16:creationId xmlns:a16="http://schemas.microsoft.com/office/drawing/2014/main" id="{D4E22040-C71B-476F-8DE2-4A2A819F36EA}"/>
              </a:ext>
            </a:extLst>
          </p:cNvPr>
          <p:cNvSpPr txBox="1"/>
          <p:nvPr/>
        </p:nvSpPr>
        <p:spPr>
          <a:xfrm>
            <a:off x="8297406" y="5610412"/>
            <a:ext cx="1371037" cy="307777"/>
          </a:xfrm>
          <a:prstGeom prst="rect">
            <a:avLst/>
          </a:prstGeom>
          <a:noFill/>
        </p:spPr>
        <p:txBody>
          <a:bodyPr wrap="square" rtlCol="0">
            <a:spAutoFit/>
          </a:bodyPr>
          <a:lstStyle/>
          <a:p>
            <a:r>
              <a:rPr lang="en-US" sz="1400" dirty="0">
                <a:solidFill>
                  <a:srgbClr val="164B91"/>
                </a:solidFill>
              </a:rPr>
              <a:t>Chart slide</a:t>
            </a:r>
          </a:p>
        </p:txBody>
      </p:sp>
      <p:sp>
        <p:nvSpPr>
          <p:cNvPr id="13" name="TextBox 12">
            <a:extLst>
              <a:ext uri="{FF2B5EF4-FFF2-40B4-BE49-F238E27FC236}">
                <a16:creationId xmlns:a16="http://schemas.microsoft.com/office/drawing/2014/main" id="{774A6AE2-D6B8-44CD-A5FD-987886A54983}"/>
              </a:ext>
            </a:extLst>
          </p:cNvPr>
          <p:cNvSpPr txBox="1"/>
          <p:nvPr/>
        </p:nvSpPr>
        <p:spPr>
          <a:xfrm>
            <a:off x="775670" y="1093698"/>
            <a:ext cx="3284265" cy="923330"/>
          </a:xfrm>
          <a:prstGeom prst="rect">
            <a:avLst/>
          </a:prstGeom>
          <a:noFill/>
        </p:spPr>
        <p:txBody>
          <a:bodyPr wrap="square" rtlCol="0">
            <a:spAutoFit/>
          </a:bodyPr>
          <a:lstStyle/>
          <a:p>
            <a:r>
              <a:rPr lang="en-US" dirty="0">
                <a:solidFill>
                  <a:srgbClr val="5B616B"/>
                </a:solidFill>
              </a:rPr>
              <a:t>The Power Point Presentation template is available through </a:t>
            </a:r>
            <a:r>
              <a:rPr lang="en-US" dirty="0">
                <a:solidFill>
                  <a:srgbClr val="5B616B"/>
                </a:solidFill>
                <a:hlinkClick r:id="rId6"/>
              </a:rPr>
              <a:t>this link.</a:t>
            </a:r>
            <a:endParaRPr lang="en-US" dirty="0">
              <a:solidFill>
                <a:srgbClr val="5B616B"/>
              </a:solidFill>
            </a:endParaRPr>
          </a:p>
        </p:txBody>
      </p:sp>
      <p:sp>
        <p:nvSpPr>
          <p:cNvPr id="3" name="Slide Number Placeholder 2">
            <a:extLst>
              <a:ext uri="{FF2B5EF4-FFF2-40B4-BE49-F238E27FC236}">
                <a16:creationId xmlns:a16="http://schemas.microsoft.com/office/drawing/2014/main" id="{FBD064EA-5F77-4AC7-A001-CC55FD000F08}"/>
              </a:ext>
            </a:extLst>
          </p:cNvPr>
          <p:cNvSpPr>
            <a:spLocks noGrp="1"/>
          </p:cNvSpPr>
          <p:nvPr>
            <p:ph type="sldNum" sz="quarter" idx="10"/>
          </p:nvPr>
        </p:nvSpPr>
        <p:spPr/>
        <p:txBody>
          <a:bodyPr/>
          <a:lstStyle/>
          <a:p>
            <a:fld id="{BD3736E7-621A-411C-9B9D-BD6621A0196A}" type="slidenum">
              <a:rPr lang="en-US" smtClean="0"/>
              <a:pPr/>
              <a:t>32</a:t>
            </a:fld>
            <a:endParaRPr lang="en-US" dirty="0"/>
          </a:p>
        </p:txBody>
      </p:sp>
    </p:spTree>
    <p:extLst>
      <p:ext uri="{BB962C8B-B14F-4D97-AF65-F5344CB8AC3E}">
        <p14:creationId xmlns:p14="http://schemas.microsoft.com/office/powerpoint/2010/main" val="39635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934F4-264B-4180-8421-1E427EBC90F3}"/>
              </a:ext>
            </a:extLst>
          </p:cNvPr>
          <p:cNvSpPr>
            <a:spLocks noGrp="1"/>
          </p:cNvSpPr>
          <p:nvPr>
            <p:ph type="title"/>
          </p:nvPr>
        </p:nvSpPr>
        <p:spPr>
          <a:xfrm>
            <a:off x="687355" y="288959"/>
            <a:ext cx="10817289" cy="502350"/>
          </a:xfrm>
        </p:spPr>
        <p:txBody>
          <a:bodyPr>
            <a:normAutofit/>
          </a:bodyPr>
          <a:lstStyle/>
          <a:p>
            <a:r>
              <a:rPr lang="en-US" sz="2500" dirty="0">
                <a:latin typeface="Montserrat" panose="00000500000000000000" pitchFamily="2" charset="0"/>
              </a:rPr>
              <a:t>Contacts</a:t>
            </a:r>
          </a:p>
        </p:txBody>
      </p:sp>
      <p:sp>
        <p:nvSpPr>
          <p:cNvPr id="10" name="Google Shape;157;p21">
            <a:extLst>
              <a:ext uri="{FF2B5EF4-FFF2-40B4-BE49-F238E27FC236}">
                <a16:creationId xmlns:a16="http://schemas.microsoft.com/office/drawing/2014/main" id="{7D5BF333-63DD-43DF-B536-0CBEBCEB2EFC}"/>
              </a:ext>
            </a:extLst>
          </p:cNvPr>
          <p:cNvSpPr txBox="1"/>
          <p:nvPr/>
        </p:nvSpPr>
        <p:spPr>
          <a:xfrm>
            <a:off x="1761252" y="1990414"/>
            <a:ext cx="6775735" cy="479101"/>
          </a:xfrm>
          <a:prstGeom prst="rect">
            <a:avLst/>
          </a:prstGeom>
          <a:noFill/>
          <a:ln>
            <a:noFill/>
          </a:ln>
        </p:spPr>
        <p:txBody>
          <a:bodyPr spcFirstLastPara="1" wrap="square" lIns="0" tIns="0" rIns="0" bIns="0" anchor="t" anchorCtr="0">
            <a:noAutofit/>
          </a:bodyPr>
          <a:lstStyle/>
          <a:p>
            <a:pPr>
              <a:lnSpc>
                <a:spcPct val="150000"/>
              </a:lnSpc>
            </a:pPr>
            <a:r>
              <a:rPr lang="en-US" sz="2000" dirty="0">
                <a:latin typeface="Montserrat" pitchFamily="2" charset="77"/>
              </a:rPr>
              <a:t>Typography is one of the most important design elements. It creates brand consistency across all materials. Gotham is the font used in the JRS logotype. Montserrat is a very similar, but free, font that can be used across all channels and in print. The consistent use of these typefaces builds a unified impression for JRS. </a:t>
            </a:r>
          </a:p>
          <a:p>
            <a:br>
              <a:rPr lang="en-US" dirty="0"/>
            </a:br>
            <a:endParaRPr dirty="0">
              <a:latin typeface="Montserrat"/>
              <a:ea typeface="Montserrat"/>
              <a:cs typeface="Montserrat"/>
              <a:sym typeface="Montserrat"/>
            </a:endParaRPr>
          </a:p>
        </p:txBody>
      </p:sp>
      <p:sp>
        <p:nvSpPr>
          <p:cNvPr id="7" name="Rectangle 6">
            <a:extLst>
              <a:ext uri="{FF2B5EF4-FFF2-40B4-BE49-F238E27FC236}">
                <a16:creationId xmlns:a16="http://schemas.microsoft.com/office/drawing/2014/main" id="{E3E9DD2C-9617-4837-9A3D-7C31524F96EA}"/>
              </a:ext>
            </a:extLst>
          </p:cNvPr>
          <p:cNvSpPr/>
          <p:nvPr/>
        </p:nvSpPr>
        <p:spPr>
          <a:xfrm>
            <a:off x="3779979" y="2136339"/>
            <a:ext cx="4632042" cy="2585323"/>
          </a:xfrm>
          <a:prstGeom prst="rect">
            <a:avLst/>
          </a:prstGeom>
        </p:spPr>
        <p:txBody>
          <a:bodyPr wrap="square">
            <a:spAutoFit/>
          </a:bodyPr>
          <a:lstStyle/>
          <a:p>
            <a:pPr>
              <a:buClr>
                <a:srgbClr val="00A6CE"/>
              </a:buClr>
              <a:buSzPct val="118000"/>
            </a:pPr>
            <a:r>
              <a:rPr lang="en-US" spc="-31" dirty="0">
                <a:solidFill>
                  <a:srgbClr val="231F20"/>
                </a:solidFill>
                <a:latin typeface="Montserrat"/>
                <a:sym typeface="Montserrat"/>
              </a:rPr>
              <a:t>If you need support, contact:</a:t>
            </a:r>
          </a:p>
          <a:p>
            <a:pPr>
              <a:buClr>
                <a:srgbClr val="00A6CE"/>
              </a:buClr>
              <a:buSzPct val="118000"/>
            </a:pPr>
            <a:endParaRPr lang="en-US" spc="-31" dirty="0">
              <a:solidFill>
                <a:srgbClr val="231F20"/>
              </a:solidFill>
              <a:latin typeface="Montserrat"/>
              <a:sym typeface="Montserrat"/>
            </a:endParaRPr>
          </a:p>
          <a:p>
            <a:pPr>
              <a:buClr>
                <a:srgbClr val="00A6CE"/>
              </a:buClr>
              <a:buSzPct val="118000"/>
            </a:pPr>
            <a:r>
              <a:rPr lang="en-US" spc="-31" dirty="0">
                <a:solidFill>
                  <a:srgbClr val="231F20"/>
                </a:solidFill>
                <a:latin typeface="Montserrat"/>
                <a:sym typeface="Montserrat"/>
              </a:rPr>
              <a:t>Francesca Segala</a:t>
            </a:r>
          </a:p>
          <a:p>
            <a:pPr>
              <a:buClr>
                <a:srgbClr val="00A6CE"/>
              </a:buClr>
              <a:buSzPct val="118000"/>
            </a:pPr>
            <a:r>
              <a:rPr lang="en-US" i="1" spc="-31" dirty="0">
                <a:solidFill>
                  <a:srgbClr val="231F20"/>
                </a:solidFill>
                <a:latin typeface="Montserrat"/>
                <a:sym typeface="Montserrat"/>
              </a:rPr>
              <a:t>Digital Communications Officer</a:t>
            </a:r>
          </a:p>
          <a:p>
            <a:pPr>
              <a:buClr>
                <a:srgbClr val="00A6CE"/>
              </a:buClr>
              <a:buSzPct val="118000"/>
            </a:pPr>
            <a:r>
              <a:rPr lang="en-US" spc="-31" dirty="0">
                <a:solidFill>
                  <a:srgbClr val="DC7D11"/>
                </a:solidFill>
                <a:latin typeface="Montserrat"/>
                <a:sym typeface="Montserrat"/>
                <a:hlinkClick r:id="rId2">
                  <a:extLst>
                    <a:ext uri="{A12FA001-AC4F-418D-AE19-62706E023703}">
                      <ahyp:hlinkClr xmlns:ahyp="http://schemas.microsoft.com/office/drawing/2018/hyperlinkcolor" val="tx"/>
                    </a:ext>
                  </a:extLst>
                </a:hlinkClick>
              </a:rPr>
              <a:t>francesca.segala@jrs.net</a:t>
            </a:r>
            <a:endParaRPr lang="en-US" spc="-31" dirty="0">
              <a:solidFill>
                <a:srgbClr val="DC7D11"/>
              </a:solidFill>
              <a:latin typeface="Montserrat"/>
              <a:sym typeface="Montserrat"/>
            </a:endParaRPr>
          </a:p>
          <a:p>
            <a:pPr>
              <a:buClr>
                <a:srgbClr val="00A6CE"/>
              </a:buClr>
              <a:buSzPct val="118000"/>
            </a:pPr>
            <a:endParaRPr lang="en-US" spc="-31" dirty="0">
              <a:solidFill>
                <a:srgbClr val="231F20"/>
              </a:solidFill>
              <a:latin typeface="Montserrat"/>
              <a:sym typeface="Montserrat"/>
            </a:endParaRPr>
          </a:p>
          <a:p>
            <a:pPr>
              <a:buClr>
                <a:srgbClr val="00A6CE"/>
              </a:buClr>
              <a:buSzPct val="118000"/>
            </a:pPr>
            <a:r>
              <a:rPr lang="en-US" spc="-31" dirty="0">
                <a:solidFill>
                  <a:srgbClr val="231F20"/>
                </a:solidFill>
                <a:latin typeface="Montserrat"/>
                <a:sym typeface="Montserrat"/>
              </a:rPr>
              <a:t>Martina Bezzini </a:t>
            </a:r>
          </a:p>
          <a:p>
            <a:pPr>
              <a:buClr>
                <a:srgbClr val="00A6CE"/>
              </a:buClr>
              <a:buSzPct val="118000"/>
            </a:pPr>
            <a:r>
              <a:rPr lang="en-US" i="1" spc="-31" dirty="0">
                <a:solidFill>
                  <a:srgbClr val="231F20"/>
                </a:solidFill>
                <a:latin typeface="Montserrat"/>
                <a:sym typeface="Montserrat"/>
              </a:rPr>
              <a:t>International Communications Officer</a:t>
            </a:r>
          </a:p>
          <a:p>
            <a:pPr>
              <a:buClr>
                <a:srgbClr val="00A6CE"/>
              </a:buClr>
              <a:buSzPct val="118000"/>
            </a:pPr>
            <a:r>
              <a:rPr lang="en-US" spc="-31" dirty="0">
                <a:solidFill>
                  <a:srgbClr val="DC7D11"/>
                </a:solidFill>
                <a:latin typeface="Montserrat"/>
                <a:sym typeface="Montserrat"/>
                <a:hlinkClick r:id="rId3">
                  <a:extLst>
                    <a:ext uri="{A12FA001-AC4F-418D-AE19-62706E023703}">
                      <ahyp:hlinkClr xmlns:ahyp="http://schemas.microsoft.com/office/drawing/2018/hyperlinkcolor" val="tx"/>
                    </a:ext>
                  </a:extLst>
                </a:hlinkClick>
              </a:rPr>
              <a:t>martina.bezzini@jrs.net</a:t>
            </a:r>
            <a:endParaRPr lang="en-US" spc="-31" dirty="0">
              <a:solidFill>
                <a:srgbClr val="DC7D11"/>
              </a:solidFill>
              <a:latin typeface="Montserrat"/>
              <a:sym typeface="Montserrat"/>
            </a:endParaRPr>
          </a:p>
        </p:txBody>
      </p:sp>
      <p:sp>
        <p:nvSpPr>
          <p:cNvPr id="2" name="Slide Number Placeholder 1">
            <a:extLst>
              <a:ext uri="{FF2B5EF4-FFF2-40B4-BE49-F238E27FC236}">
                <a16:creationId xmlns:a16="http://schemas.microsoft.com/office/drawing/2014/main" id="{0CFB0A91-4B6D-4B8A-A5CB-BFAC8973DBE4}"/>
              </a:ext>
            </a:extLst>
          </p:cNvPr>
          <p:cNvSpPr>
            <a:spLocks noGrp="1"/>
          </p:cNvSpPr>
          <p:nvPr>
            <p:ph type="sldNum" sz="quarter" idx="10"/>
          </p:nvPr>
        </p:nvSpPr>
        <p:spPr/>
        <p:txBody>
          <a:bodyPr/>
          <a:lstStyle/>
          <a:p>
            <a:fld id="{BD3736E7-621A-411C-9B9D-BD6621A0196A}" type="slidenum">
              <a:rPr lang="en-US" smtClean="0"/>
              <a:pPr/>
              <a:t>33</a:t>
            </a:fld>
            <a:endParaRPr lang="en-US" dirty="0"/>
          </a:p>
        </p:txBody>
      </p:sp>
    </p:spTree>
    <p:extLst>
      <p:ext uri="{BB962C8B-B14F-4D97-AF65-F5344CB8AC3E}">
        <p14:creationId xmlns:p14="http://schemas.microsoft.com/office/powerpoint/2010/main" val="19569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0ED-7C63-4A1B-856A-B2C1D6A945B0}"/>
              </a:ext>
            </a:extLst>
          </p:cNvPr>
          <p:cNvSpPr>
            <a:spLocks noGrp="1"/>
          </p:cNvSpPr>
          <p:nvPr>
            <p:ph type="ctrTitle"/>
          </p:nvPr>
        </p:nvSpPr>
        <p:spPr/>
        <p:txBody>
          <a:bodyPr>
            <a:noAutofit/>
          </a:bodyPr>
          <a:lstStyle/>
          <a:p>
            <a:r>
              <a:rPr lang="en-US" sz="4800" dirty="0"/>
              <a:t>LOGO</a:t>
            </a:r>
          </a:p>
        </p:txBody>
      </p:sp>
      <p:grpSp>
        <p:nvGrpSpPr>
          <p:cNvPr id="7" name="Group 6">
            <a:extLst>
              <a:ext uri="{FF2B5EF4-FFF2-40B4-BE49-F238E27FC236}">
                <a16:creationId xmlns:a16="http://schemas.microsoft.com/office/drawing/2014/main" id="{BD3E7F2A-8210-46A2-9DB6-8F1AA6621DB0}"/>
              </a:ext>
            </a:extLst>
          </p:cNvPr>
          <p:cNvGrpSpPr/>
          <p:nvPr/>
        </p:nvGrpSpPr>
        <p:grpSpPr>
          <a:xfrm>
            <a:off x="4279783" y="3687527"/>
            <a:ext cx="3484647" cy="492368"/>
            <a:chOff x="4763426" y="3324558"/>
            <a:chExt cx="3484647" cy="492368"/>
          </a:xfrm>
        </p:grpSpPr>
        <p:sp>
          <p:nvSpPr>
            <p:cNvPr id="4" name="Rectangle 3">
              <a:extLst>
                <a:ext uri="{FF2B5EF4-FFF2-40B4-BE49-F238E27FC236}">
                  <a16:creationId xmlns:a16="http://schemas.microsoft.com/office/drawing/2014/main" id="{70272670-1C86-4ECC-AF8A-2FAAEB0A4A2C}"/>
                </a:ext>
              </a:extLst>
            </p:cNvPr>
            <p:cNvSpPr/>
            <p:nvPr/>
          </p:nvSpPr>
          <p:spPr>
            <a:xfrm>
              <a:off x="4763426" y="3324558"/>
              <a:ext cx="3484647" cy="49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
              <a:extLst>
                <a:ext uri="{FF2B5EF4-FFF2-40B4-BE49-F238E27FC236}">
                  <a16:creationId xmlns:a16="http://schemas.microsoft.com/office/drawing/2014/main" id="{C0DB13A0-1998-482A-93A7-97A6DF1DAF6A}"/>
                </a:ext>
              </a:extLst>
            </p:cNvPr>
            <p:cNvSpPr txBox="1">
              <a:spLocks/>
            </p:cNvSpPr>
            <p:nvPr/>
          </p:nvSpPr>
          <p:spPr>
            <a:xfrm>
              <a:off x="4853377" y="3417976"/>
              <a:ext cx="3304744" cy="305533"/>
            </a:xfrm>
            <a:prstGeom prst="rect">
              <a:avLst/>
            </a:prstGeom>
          </p:spPr>
          <p:txBody>
            <a:bodyPr vert="horz" lIns="91440" tIns="45720" rIns="91440" bIns="45720" rtlCol="0">
              <a:noAutofit/>
            </a:bodyPr>
            <a:lstStyle>
              <a:lvl1pPr marL="388620" indent="-342900" algn="l" defTabSz="914400" rtl="0" eaLnBrk="1" latinLnBrk="0" hangingPunct="1">
                <a:lnSpc>
                  <a:spcPct val="90000"/>
                </a:lnSpc>
                <a:spcBef>
                  <a:spcPts val="1800"/>
                </a:spcBef>
                <a:buClr>
                  <a:srgbClr val="00A6CE"/>
                </a:buClr>
                <a:buSzPct val="130000"/>
                <a:buFont typeface="Arial" panose="020B0604020202020204" pitchFamily="34" charset="0"/>
                <a:buChar char="•"/>
                <a:defRPr sz="2000" kern="1200">
                  <a:solidFill>
                    <a:srgbClr val="5B616B"/>
                  </a:solidFill>
                  <a:latin typeface="+mn-lt"/>
                  <a:ea typeface="+mn-ea"/>
                  <a:cs typeface="+mn-cs"/>
                </a:defRPr>
              </a:lvl1pPr>
              <a:lvl2pPr marL="651510" indent="-285750" algn="l" defTabSz="914400" rtl="0" eaLnBrk="1" latinLnBrk="0" hangingPunct="1">
                <a:lnSpc>
                  <a:spcPct val="90000"/>
                </a:lnSpc>
                <a:spcBef>
                  <a:spcPts val="1000"/>
                </a:spcBef>
                <a:buClr>
                  <a:srgbClr val="00A6CE"/>
                </a:buClr>
                <a:buSzPct val="130000"/>
                <a:buFont typeface="Arial" panose="020B0604020202020204" pitchFamily="34" charset="0"/>
                <a:buChar char="•"/>
                <a:defRPr sz="1800" kern="1200">
                  <a:solidFill>
                    <a:srgbClr val="5B616B"/>
                  </a:solidFill>
                  <a:latin typeface="+mn-lt"/>
                  <a:ea typeface="+mn-ea"/>
                  <a:cs typeface="+mn-cs"/>
                </a:defRPr>
              </a:lvl2pPr>
              <a:lvl3pPr marL="97155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600" kern="1200">
                  <a:solidFill>
                    <a:srgbClr val="5B616B"/>
                  </a:solidFill>
                  <a:latin typeface="+mn-lt"/>
                  <a:ea typeface="+mn-ea"/>
                  <a:cs typeface="+mn-cs"/>
                </a:defRPr>
              </a:lvl3pPr>
              <a:lvl4pPr marL="129159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kern="1200">
                  <a:solidFill>
                    <a:srgbClr val="5B616B"/>
                  </a:solidFill>
                  <a:latin typeface="+mn-lt"/>
                  <a:ea typeface="+mn-ea"/>
                  <a:cs typeface="+mn-cs"/>
                </a:defRPr>
              </a:lvl4pPr>
              <a:lvl5pPr marL="161163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400" u="none" kern="1200">
                  <a:solidFill>
                    <a:srgbClr val="5B616B"/>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Font typeface="Arial" panose="020B0604020202020204" pitchFamily="34" charset="0"/>
                <a:buNone/>
              </a:pPr>
              <a:r>
                <a:rPr lang="en-US" sz="1400" b="1" dirty="0">
                  <a:solidFill>
                    <a:schemeClr val="tx1"/>
                  </a:solidFill>
                  <a:hlinkClick r:id="rId3">
                    <a:extLst>
                      <a:ext uri="{A12FA001-AC4F-418D-AE19-62706E023703}">
                        <ahyp:hlinkClr xmlns:ahyp="http://schemas.microsoft.com/office/drawing/2018/hyperlinkcolor" val="tx"/>
                      </a:ext>
                    </a:extLst>
                  </a:hlinkClick>
                </a:rPr>
                <a:t>Click here to see all the logo files</a:t>
              </a:r>
              <a:endParaRPr lang="en-US" sz="1400" b="1" dirty="0">
                <a:solidFill>
                  <a:schemeClr val="tx1"/>
                </a:solidFill>
              </a:endParaRPr>
            </a:p>
          </p:txBody>
        </p:sp>
      </p:grpSp>
      <p:sp>
        <p:nvSpPr>
          <p:cNvPr id="3" name="Slide Number Placeholder 2">
            <a:extLst>
              <a:ext uri="{FF2B5EF4-FFF2-40B4-BE49-F238E27FC236}">
                <a16:creationId xmlns:a16="http://schemas.microsoft.com/office/drawing/2014/main" id="{B1036487-B102-4A9C-8888-EB04A4206537}"/>
              </a:ext>
            </a:extLst>
          </p:cNvPr>
          <p:cNvSpPr>
            <a:spLocks noGrp="1"/>
          </p:cNvSpPr>
          <p:nvPr>
            <p:ph type="sldNum" sz="quarter" idx="10"/>
          </p:nvPr>
        </p:nvSpPr>
        <p:spPr/>
        <p:txBody>
          <a:bodyPr/>
          <a:lstStyle/>
          <a:p>
            <a:fld id="{BD3736E7-621A-411C-9B9D-BD6621A0196A}" type="slidenum">
              <a:rPr lang="en-US" smtClean="0"/>
              <a:pPr/>
              <a:t>4</a:t>
            </a:fld>
            <a:endParaRPr lang="en-US" dirty="0"/>
          </a:p>
        </p:txBody>
      </p:sp>
    </p:spTree>
    <p:extLst>
      <p:ext uri="{BB962C8B-B14F-4D97-AF65-F5344CB8AC3E}">
        <p14:creationId xmlns:p14="http://schemas.microsoft.com/office/powerpoint/2010/main" val="376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US" sz="2800" b="0" dirty="0">
                <a:latin typeface="Montserrat"/>
                <a:ea typeface="Montserrat"/>
                <a:cs typeface="Montserrat"/>
                <a:sym typeface="Montserrat"/>
              </a:rPr>
              <a:t>Primary Version</a:t>
            </a:r>
            <a:endParaRPr lang="en-US" sz="2800" b="0" dirty="0"/>
          </a:p>
        </p:txBody>
      </p:sp>
      <p:sp>
        <p:nvSpPr>
          <p:cNvPr id="5" name="Google Shape;70;p15">
            <a:extLst>
              <a:ext uri="{FF2B5EF4-FFF2-40B4-BE49-F238E27FC236}">
                <a16:creationId xmlns:a16="http://schemas.microsoft.com/office/drawing/2014/main" id="{232F164C-C767-4276-BE25-18E6CA1C8FE5}"/>
              </a:ext>
            </a:extLst>
          </p:cNvPr>
          <p:cNvSpPr txBox="1"/>
          <p:nvPr/>
        </p:nvSpPr>
        <p:spPr>
          <a:xfrm>
            <a:off x="4111747" y="3660061"/>
            <a:ext cx="3968504" cy="896101"/>
          </a:xfrm>
          <a:prstGeom prst="rect">
            <a:avLst/>
          </a:prstGeom>
          <a:noFill/>
          <a:ln>
            <a:noFill/>
          </a:ln>
        </p:spPr>
        <p:txBody>
          <a:bodyPr spcFirstLastPara="1" wrap="square" lIns="0" tIns="0" rIns="0" bIns="0" anchor="t" anchorCtr="0">
            <a:noAutofit/>
          </a:bodyPr>
          <a:lstStyle/>
          <a:p>
            <a:pPr marL="12697" marR="5079">
              <a:lnSpc>
                <a:spcPct val="113700"/>
              </a:lnSpc>
              <a:spcBef>
                <a:spcPts val="100"/>
              </a:spcBef>
            </a:pPr>
            <a:r>
              <a:rPr lang="en-US" sz="1400" spc="-31" dirty="0">
                <a:solidFill>
                  <a:srgbClr val="231F20"/>
                </a:solidFill>
                <a:latin typeface="Montserrat"/>
                <a:cs typeface="Montserrat"/>
              </a:rPr>
              <a:t>Use </a:t>
            </a:r>
            <a:r>
              <a:rPr lang="en-US" sz="1400" spc="-15" dirty="0">
                <a:solidFill>
                  <a:srgbClr val="231F20"/>
                </a:solidFill>
                <a:latin typeface="Montserrat"/>
                <a:cs typeface="Montserrat"/>
              </a:rPr>
              <a:t>this </a:t>
            </a:r>
            <a:r>
              <a:rPr lang="en-US" sz="1400" spc="-5" dirty="0">
                <a:solidFill>
                  <a:srgbClr val="231F20"/>
                </a:solidFill>
                <a:latin typeface="Montserrat"/>
                <a:cs typeface="Montserrat"/>
              </a:rPr>
              <a:t>version </a:t>
            </a:r>
            <a:r>
              <a:rPr lang="en-US" sz="1400" dirty="0">
                <a:solidFill>
                  <a:srgbClr val="231F20"/>
                </a:solidFill>
                <a:latin typeface="Montserrat"/>
                <a:cs typeface="Montserrat"/>
              </a:rPr>
              <a:t>as much as </a:t>
            </a:r>
            <a:r>
              <a:rPr lang="en-US" sz="1400" spc="-11" dirty="0">
                <a:solidFill>
                  <a:srgbClr val="231F20"/>
                </a:solidFill>
                <a:latin typeface="Montserrat"/>
                <a:cs typeface="Montserrat"/>
              </a:rPr>
              <a:t>possible, </a:t>
            </a:r>
            <a:r>
              <a:rPr lang="en-US" sz="1400" spc="-25" dirty="0">
                <a:solidFill>
                  <a:srgbClr val="231F20"/>
                </a:solidFill>
                <a:latin typeface="Montserrat"/>
                <a:cs typeface="Montserrat"/>
              </a:rPr>
              <a:t>as </a:t>
            </a:r>
            <a:r>
              <a:rPr lang="en-US" sz="1400" spc="-15" dirty="0">
                <a:solidFill>
                  <a:srgbClr val="231F20"/>
                </a:solidFill>
                <a:latin typeface="Montserrat"/>
                <a:cs typeface="Montserrat"/>
              </a:rPr>
              <a:t>this version</a:t>
            </a:r>
            <a:r>
              <a:rPr lang="en-US" sz="1400" dirty="0">
                <a:solidFill>
                  <a:srgbClr val="231F20"/>
                </a:solidFill>
                <a:latin typeface="Montserrat"/>
                <a:cs typeface="Montserrat"/>
              </a:rPr>
              <a:t> of the logo </a:t>
            </a:r>
            <a:r>
              <a:rPr lang="en-US" sz="1400" spc="-15" dirty="0">
                <a:solidFill>
                  <a:srgbClr val="231F20"/>
                </a:solidFill>
                <a:latin typeface="Montserrat"/>
                <a:cs typeface="Montserrat"/>
              </a:rPr>
              <a:t>is the </a:t>
            </a:r>
            <a:r>
              <a:rPr lang="en-US" sz="1400" spc="-11" dirty="0">
                <a:solidFill>
                  <a:srgbClr val="231F20"/>
                </a:solidFill>
                <a:latin typeface="Montserrat"/>
                <a:cs typeface="Montserrat"/>
              </a:rPr>
              <a:t>intended</a:t>
            </a:r>
            <a:r>
              <a:rPr lang="en-US" sz="1400" spc="-15" dirty="0">
                <a:solidFill>
                  <a:srgbClr val="231F20"/>
                </a:solidFill>
                <a:latin typeface="Montserrat"/>
                <a:cs typeface="Montserrat"/>
              </a:rPr>
              <a:t> </a:t>
            </a:r>
            <a:r>
              <a:rPr lang="en-US" sz="1400" spc="-31" dirty="0">
                <a:solidFill>
                  <a:srgbClr val="231F20"/>
                </a:solidFill>
                <a:latin typeface="Montserrat"/>
                <a:cs typeface="Montserrat"/>
              </a:rPr>
              <a:t>use </a:t>
            </a:r>
            <a:r>
              <a:rPr lang="en-US" sz="1400" spc="-5" dirty="0">
                <a:solidFill>
                  <a:srgbClr val="231F20"/>
                </a:solidFill>
                <a:latin typeface="Montserrat"/>
                <a:cs typeface="Montserrat"/>
              </a:rPr>
              <a:t>of </a:t>
            </a:r>
            <a:r>
              <a:rPr lang="en-US" sz="1400" spc="-15" dirty="0">
                <a:solidFill>
                  <a:srgbClr val="231F20"/>
                </a:solidFill>
                <a:latin typeface="Montserrat"/>
                <a:cs typeface="Montserrat"/>
              </a:rPr>
              <a:t>the symbol </a:t>
            </a:r>
            <a:r>
              <a:rPr lang="en-US" sz="1400" spc="-11" dirty="0">
                <a:solidFill>
                  <a:srgbClr val="231F20"/>
                </a:solidFill>
                <a:latin typeface="Montserrat"/>
                <a:cs typeface="Montserrat"/>
              </a:rPr>
              <a:t>and </a:t>
            </a:r>
            <a:r>
              <a:rPr lang="en-US" sz="1400" spc="-15" dirty="0">
                <a:solidFill>
                  <a:srgbClr val="231F20"/>
                </a:solidFill>
                <a:latin typeface="Montserrat"/>
                <a:cs typeface="Montserrat"/>
              </a:rPr>
              <a:t>logotype</a:t>
            </a:r>
            <a:r>
              <a:rPr lang="en-US" sz="1400" spc="20" dirty="0">
                <a:solidFill>
                  <a:srgbClr val="231F20"/>
                </a:solidFill>
                <a:latin typeface="Montserrat"/>
                <a:cs typeface="Montserrat"/>
              </a:rPr>
              <a:t> </a:t>
            </a:r>
            <a:r>
              <a:rPr lang="en-US" sz="1400" spc="-20" dirty="0">
                <a:solidFill>
                  <a:srgbClr val="231F20"/>
                </a:solidFill>
                <a:latin typeface="Montserrat"/>
                <a:cs typeface="Montserrat"/>
              </a:rPr>
              <a:t>together.</a:t>
            </a:r>
            <a:endParaRPr lang="en-US" sz="1400" dirty="0">
              <a:latin typeface="Montserrat"/>
              <a:cs typeface="Montserrat"/>
            </a:endParaRPr>
          </a:p>
        </p:txBody>
      </p:sp>
      <p:pic>
        <p:nvPicPr>
          <p:cNvPr id="6" name="Picture 5">
            <a:extLst>
              <a:ext uri="{FF2B5EF4-FFF2-40B4-BE49-F238E27FC236}">
                <a16:creationId xmlns:a16="http://schemas.microsoft.com/office/drawing/2014/main" id="{E695DC26-C358-4F5D-8C39-4184F8ACC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747" y="1954353"/>
            <a:ext cx="3968504" cy="1243587"/>
          </a:xfrm>
          <a:prstGeom prst="rect">
            <a:avLst/>
          </a:prstGeom>
        </p:spPr>
      </p:pic>
      <p:sp>
        <p:nvSpPr>
          <p:cNvPr id="3" name="Slide Number Placeholder 2">
            <a:extLst>
              <a:ext uri="{FF2B5EF4-FFF2-40B4-BE49-F238E27FC236}">
                <a16:creationId xmlns:a16="http://schemas.microsoft.com/office/drawing/2014/main" id="{16B8D302-F00C-4AE6-B931-D3BCF42C53D0}"/>
              </a:ext>
            </a:extLst>
          </p:cNvPr>
          <p:cNvSpPr>
            <a:spLocks noGrp="1"/>
          </p:cNvSpPr>
          <p:nvPr>
            <p:ph type="sldNum" sz="quarter" idx="10"/>
          </p:nvPr>
        </p:nvSpPr>
        <p:spPr/>
        <p:txBody>
          <a:bodyPr/>
          <a:lstStyle/>
          <a:p>
            <a:fld id="{BD3736E7-621A-411C-9B9D-BD6621A0196A}" type="slidenum">
              <a:rPr lang="en-US" smtClean="0"/>
              <a:pPr/>
              <a:t>5</a:t>
            </a:fld>
            <a:endParaRPr lang="en-US" dirty="0"/>
          </a:p>
        </p:txBody>
      </p:sp>
    </p:spTree>
    <p:extLst>
      <p:ext uri="{BB962C8B-B14F-4D97-AF65-F5344CB8AC3E}">
        <p14:creationId xmlns:p14="http://schemas.microsoft.com/office/powerpoint/2010/main" val="21370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US" sz="2800" b="0" dirty="0">
                <a:latin typeface="Montserrat"/>
                <a:ea typeface="Montserrat"/>
                <a:cs typeface="Montserrat"/>
                <a:sym typeface="Montserrat"/>
              </a:rPr>
              <a:t>Variations</a:t>
            </a:r>
            <a:endParaRPr lang="en-US" sz="2800" b="0" dirty="0"/>
          </a:p>
        </p:txBody>
      </p:sp>
      <p:sp>
        <p:nvSpPr>
          <p:cNvPr id="3" name="Slide Number Placeholder 2">
            <a:extLst>
              <a:ext uri="{FF2B5EF4-FFF2-40B4-BE49-F238E27FC236}">
                <a16:creationId xmlns:a16="http://schemas.microsoft.com/office/drawing/2014/main" id="{38AC49BE-6751-48CC-B948-4E64D3FE80E5}"/>
              </a:ext>
            </a:extLst>
          </p:cNvPr>
          <p:cNvSpPr>
            <a:spLocks noGrp="1"/>
          </p:cNvSpPr>
          <p:nvPr>
            <p:ph type="sldNum" sz="quarter" idx="10"/>
          </p:nvPr>
        </p:nvSpPr>
        <p:spPr/>
        <p:txBody>
          <a:bodyPr/>
          <a:lstStyle/>
          <a:p>
            <a:fld id="{BD3736E7-621A-411C-9B9D-BD6621A0196A}" type="slidenum">
              <a:rPr lang="en-US" smtClean="0"/>
              <a:pPr/>
              <a:t>6</a:t>
            </a:fld>
            <a:endParaRPr lang="en-US" dirty="0"/>
          </a:p>
        </p:txBody>
      </p:sp>
      <p:grpSp>
        <p:nvGrpSpPr>
          <p:cNvPr id="7" name="Group 6">
            <a:extLst>
              <a:ext uri="{FF2B5EF4-FFF2-40B4-BE49-F238E27FC236}">
                <a16:creationId xmlns:a16="http://schemas.microsoft.com/office/drawing/2014/main" id="{0E9E4FF7-88B3-4782-B96F-F40122A4CAF0}"/>
              </a:ext>
            </a:extLst>
          </p:cNvPr>
          <p:cNvGrpSpPr/>
          <p:nvPr/>
        </p:nvGrpSpPr>
        <p:grpSpPr>
          <a:xfrm>
            <a:off x="1957816" y="1340378"/>
            <a:ext cx="8276368" cy="4378495"/>
            <a:chOff x="1957816" y="1340378"/>
            <a:chExt cx="8276368" cy="4378495"/>
          </a:xfrm>
        </p:grpSpPr>
        <p:pic>
          <p:nvPicPr>
            <p:cNvPr id="8" name="Google Shape;94;p16">
              <a:extLst>
                <a:ext uri="{FF2B5EF4-FFF2-40B4-BE49-F238E27FC236}">
                  <a16:creationId xmlns:a16="http://schemas.microsoft.com/office/drawing/2014/main" id="{580878FD-ACFA-422F-8317-CC1DC11AEEE7}"/>
                </a:ext>
              </a:extLst>
            </p:cNvPr>
            <p:cNvPicPr preferRelativeResize="0"/>
            <p:nvPr/>
          </p:nvPicPr>
          <p:blipFill>
            <a:blip r:embed="rId2">
              <a:alphaModFix/>
            </a:blip>
            <a:stretch>
              <a:fillRect/>
            </a:stretch>
          </p:blipFill>
          <p:spPr>
            <a:xfrm>
              <a:off x="6578850" y="3966798"/>
              <a:ext cx="2482739" cy="778678"/>
            </a:xfrm>
            <a:prstGeom prst="rect">
              <a:avLst/>
            </a:prstGeom>
            <a:noFill/>
            <a:ln>
              <a:noFill/>
            </a:ln>
          </p:spPr>
        </p:pic>
        <p:grpSp>
          <p:nvGrpSpPr>
            <p:cNvPr id="16" name="Group 15">
              <a:extLst>
                <a:ext uri="{FF2B5EF4-FFF2-40B4-BE49-F238E27FC236}">
                  <a16:creationId xmlns:a16="http://schemas.microsoft.com/office/drawing/2014/main" id="{39CE74E4-28F8-466C-8252-B4673D8E5D94}"/>
                </a:ext>
              </a:extLst>
            </p:cNvPr>
            <p:cNvGrpSpPr/>
            <p:nvPr/>
          </p:nvGrpSpPr>
          <p:grpSpPr>
            <a:xfrm>
              <a:off x="1957816" y="3598899"/>
              <a:ext cx="2790758" cy="1161300"/>
              <a:chOff x="1598875" y="3805998"/>
              <a:chExt cx="2790758" cy="1161300"/>
            </a:xfrm>
          </p:grpSpPr>
          <p:sp>
            <p:nvSpPr>
              <p:cNvPr id="9" name="Google Shape;95;p16">
                <a:extLst>
                  <a:ext uri="{FF2B5EF4-FFF2-40B4-BE49-F238E27FC236}">
                    <a16:creationId xmlns:a16="http://schemas.microsoft.com/office/drawing/2014/main" id="{9BD41D4B-5847-46A7-88E8-FF1AED3C4141}"/>
                  </a:ext>
                </a:extLst>
              </p:cNvPr>
              <p:cNvSpPr/>
              <p:nvPr/>
            </p:nvSpPr>
            <p:spPr>
              <a:xfrm>
                <a:off x="1598875" y="3805998"/>
                <a:ext cx="2790758" cy="1161300"/>
              </a:xfrm>
              <a:prstGeom prst="rect">
                <a:avLst/>
              </a:prstGeom>
              <a:solidFill>
                <a:srgbClr val="214885"/>
              </a:solidFill>
              <a:ln>
                <a:noFill/>
              </a:ln>
            </p:spPr>
            <p:txBody>
              <a:bodyPr spcFirstLastPara="1" wrap="square" lIns="91427" tIns="91427" rIns="91427" bIns="91427" anchor="ctr" anchorCtr="0">
                <a:noAutofit/>
              </a:bodyPr>
              <a:lstStyle/>
              <a:p>
                <a:endParaRPr dirty="0"/>
              </a:p>
            </p:txBody>
          </p:sp>
          <p:pic>
            <p:nvPicPr>
              <p:cNvPr id="10" name="Google Shape;97;p16">
                <a:extLst>
                  <a:ext uri="{FF2B5EF4-FFF2-40B4-BE49-F238E27FC236}">
                    <a16:creationId xmlns:a16="http://schemas.microsoft.com/office/drawing/2014/main" id="{B3B18E43-77DF-4F86-8ED3-CBED779BEC79}"/>
                  </a:ext>
                </a:extLst>
              </p:cNvPr>
              <p:cNvPicPr preferRelativeResize="0"/>
              <p:nvPr/>
            </p:nvPicPr>
            <p:blipFill>
              <a:blip r:embed="rId3">
                <a:alphaModFix/>
              </a:blip>
              <a:stretch>
                <a:fillRect/>
              </a:stretch>
            </p:blipFill>
            <p:spPr>
              <a:xfrm>
                <a:off x="1823354" y="4026371"/>
                <a:ext cx="2341800" cy="720555"/>
              </a:xfrm>
              <a:prstGeom prst="rect">
                <a:avLst/>
              </a:prstGeom>
              <a:noFill/>
              <a:ln>
                <a:noFill/>
              </a:ln>
            </p:spPr>
          </p:pic>
        </p:grpSp>
        <p:sp>
          <p:nvSpPr>
            <p:cNvPr id="11" name="object 3">
              <a:extLst>
                <a:ext uri="{FF2B5EF4-FFF2-40B4-BE49-F238E27FC236}">
                  <a16:creationId xmlns:a16="http://schemas.microsoft.com/office/drawing/2014/main" id="{4C3C6C50-968D-4FDA-9D75-289949388BC6}"/>
                </a:ext>
              </a:extLst>
            </p:cNvPr>
            <p:cNvSpPr txBox="1"/>
            <p:nvPr/>
          </p:nvSpPr>
          <p:spPr>
            <a:xfrm>
              <a:off x="1957816" y="2496510"/>
              <a:ext cx="3148970" cy="689932"/>
            </a:xfrm>
            <a:prstGeom prst="rect">
              <a:avLst/>
            </a:prstGeom>
          </p:spPr>
          <p:txBody>
            <a:bodyPr vert="horz" wrap="square" lIns="0" tIns="12700" rIns="0" bIns="0" rtlCol="0" anchor="t">
              <a:spAutoFit/>
            </a:bodyPr>
            <a:lstStyle/>
            <a:p>
              <a:pPr marL="12697">
                <a:spcBef>
                  <a:spcPts val="100"/>
                </a:spcBef>
              </a:pPr>
              <a:r>
                <a:rPr sz="1100" spc="-5" dirty="0">
                  <a:solidFill>
                    <a:srgbClr val="00A6CE"/>
                  </a:solidFill>
                  <a:latin typeface="Montserrat"/>
                  <a:cs typeface="Montserrat"/>
                </a:rPr>
                <a:t>Symbol </a:t>
              </a:r>
              <a:r>
                <a:rPr sz="1100" spc="-15" dirty="0">
                  <a:solidFill>
                    <a:srgbClr val="00A6CE"/>
                  </a:solidFill>
                  <a:latin typeface="Montserrat"/>
                  <a:cs typeface="Montserrat"/>
                </a:rPr>
                <a:t>Only</a:t>
              </a:r>
              <a:endParaRPr sz="1100" dirty="0">
                <a:solidFill>
                  <a:srgbClr val="5B616B"/>
                </a:solidFill>
                <a:latin typeface="Montserrat"/>
                <a:cs typeface="Montserrat"/>
              </a:endParaRPr>
            </a:p>
            <a:p>
              <a:pPr marL="12697" marR="5079"/>
              <a:r>
                <a:rPr sz="1100" dirty="0">
                  <a:solidFill>
                    <a:srgbClr val="5B616B"/>
                  </a:solidFill>
                  <a:latin typeface="Montserrat"/>
                  <a:cs typeface="Montserrat"/>
                </a:rPr>
                <a:t>Use when JRS's name and </a:t>
              </a:r>
              <a:r>
                <a:rPr lang="en-GB" sz="1100" dirty="0">
                  <a:solidFill>
                    <a:srgbClr val="5B616B"/>
                  </a:solidFill>
                  <a:latin typeface="Montserrat"/>
                  <a:cs typeface="Montserrat"/>
                </a:rPr>
                <a:t>initials</a:t>
              </a:r>
              <a:r>
                <a:rPr sz="1100" dirty="0">
                  <a:solidFill>
                    <a:srgbClr val="5B616B"/>
                  </a:solidFill>
                  <a:latin typeface="Montserrat"/>
                  <a:cs typeface="Montserrat"/>
                </a:rPr>
                <a:t> are</a:t>
              </a:r>
              <a:r>
                <a:rPr lang="en-US" sz="1100" dirty="0">
                  <a:solidFill>
                    <a:srgbClr val="5B616B"/>
                  </a:solidFill>
                  <a:latin typeface="Montserrat"/>
                  <a:cs typeface="Montserrat"/>
                </a:rPr>
                <a:t> </a:t>
              </a:r>
              <a:r>
                <a:rPr sz="1100" dirty="0">
                  <a:solidFill>
                    <a:srgbClr val="5B616B"/>
                  </a:solidFill>
                  <a:latin typeface="Montserrat"/>
                  <a:cs typeface="Montserrat"/>
                </a:rPr>
                <a:t> already</a:t>
              </a:r>
              <a:r>
                <a:rPr lang="en-US" sz="1100" dirty="0">
                  <a:solidFill>
                    <a:srgbClr val="5B616B"/>
                  </a:solidFill>
                  <a:latin typeface="Montserrat"/>
                  <a:cs typeface="Montserrat"/>
                </a:rPr>
                <a:t> </a:t>
              </a:r>
              <a:r>
                <a:rPr sz="1100" dirty="0">
                  <a:solidFill>
                    <a:srgbClr val="5B616B"/>
                  </a:solidFill>
                  <a:latin typeface="Montserrat"/>
                  <a:cs typeface="Montserrat"/>
                </a:rPr>
                <a:t>spelled out</a:t>
              </a:r>
              <a:r>
                <a:rPr lang="en-US" sz="1100" dirty="0">
                  <a:solidFill>
                    <a:srgbClr val="5B616B"/>
                  </a:solidFill>
                  <a:latin typeface="Montserrat"/>
                  <a:cs typeface="Montserrat"/>
                </a:rPr>
                <a:t> elsewhere</a:t>
              </a:r>
              <a:r>
                <a:rPr sz="1100" dirty="0">
                  <a:solidFill>
                    <a:srgbClr val="5B616B"/>
                  </a:solidFill>
                  <a:latin typeface="Montserrat"/>
                  <a:cs typeface="Montserrat"/>
                </a:rPr>
                <a:t>. For</a:t>
              </a:r>
              <a:r>
                <a:rPr lang="en-US" sz="1100" spc="-100" dirty="0">
                  <a:solidFill>
                    <a:srgbClr val="5B616B"/>
                  </a:solidFill>
                  <a:latin typeface="Montserrat"/>
                  <a:cs typeface="Montserrat"/>
                </a:rPr>
                <a:t> example:  </a:t>
              </a:r>
              <a:r>
                <a:rPr lang="en-US" sz="1100" dirty="0">
                  <a:solidFill>
                    <a:srgbClr val="5B616B"/>
                  </a:solidFill>
                  <a:latin typeface="Montserrat"/>
                  <a:cs typeface="Montserrat"/>
                </a:rPr>
                <a:t>profile</a:t>
              </a:r>
              <a:r>
                <a:rPr sz="1100" dirty="0">
                  <a:solidFill>
                    <a:srgbClr val="5B616B"/>
                  </a:solidFill>
                  <a:latin typeface="Montserrat"/>
                  <a:cs typeface="Montserrat"/>
                </a:rPr>
                <a:t> photos on social</a:t>
              </a:r>
              <a:r>
                <a:rPr sz="1100" spc="-25" dirty="0">
                  <a:solidFill>
                    <a:srgbClr val="5B616B"/>
                  </a:solidFill>
                  <a:latin typeface="Montserrat"/>
                  <a:cs typeface="Montserrat"/>
                </a:rPr>
                <a:t> </a:t>
              </a:r>
              <a:r>
                <a:rPr sz="1100" dirty="0">
                  <a:solidFill>
                    <a:srgbClr val="5B616B"/>
                  </a:solidFill>
                  <a:latin typeface="Montserrat"/>
                  <a:cs typeface="Montserrat"/>
                </a:rPr>
                <a:t>media</a:t>
              </a:r>
              <a:r>
                <a:rPr lang="en-US" sz="1100" dirty="0">
                  <a:solidFill>
                    <a:srgbClr val="5B616B"/>
                  </a:solidFill>
                  <a:latin typeface="Montserrat"/>
                  <a:cs typeface="Montserrat"/>
                </a:rPr>
                <a:t>.</a:t>
              </a:r>
              <a:endParaRPr sz="1100" dirty="0">
                <a:solidFill>
                  <a:srgbClr val="5B616B"/>
                </a:solidFill>
                <a:latin typeface="Montserrat"/>
                <a:cs typeface="Montserrat"/>
              </a:endParaRPr>
            </a:p>
          </p:txBody>
        </p:sp>
        <p:sp>
          <p:nvSpPr>
            <p:cNvPr id="12" name="object 5">
              <a:extLst>
                <a:ext uri="{FF2B5EF4-FFF2-40B4-BE49-F238E27FC236}">
                  <a16:creationId xmlns:a16="http://schemas.microsoft.com/office/drawing/2014/main" id="{07D5B20D-3D68-46D5-A20B-2ECBEC3CDC61}"/>
                </a:ext>
              </a:extLst>
            </p:cNvPr>
            <p:cNvSpPr txBox="1"/>
            <p:nvPr/>
          </p:nvSpPr>
          <p:spPr>
            <a:xfrm>
              <a:off x="6578850" y="2496510"/>
              <a:ext cx="3399539" cy="520655"/>
            </a:xfrm>
            <a:prstGeom prst="rect">
              <a:avLst/>
            </a:prstGeom>
          </p:spPr>
          <p:txBody>
            <a:bodyPr vert="horz" wrap="square" lIns="0" tIns="12700" rIns="0" bIns="0" rtlCol="0">
              <a:spAutoFit/>
            </a:bodyPr>
            <a:lstStyle/>
            <a:p>
              <a:pPr marL="12697">
                <a:spcBef>
                  <a:spcPts val="100"/>
                </a:spcBef>
              </a:pPr>
              <a:r>
                <a:rPr sz="1100" spc="-20" dirty="0">
                  <a:solidFill>
                    <a:srgbClr val="00A6CE"/>
                  </a:solidFill>
                  <a:latin typeface="Montserrat"/>
                  <a:cs typeface="Montserrat"/>
                </a:rPr>
                <a:t>Primary </a:t>
              </a:r>
              <a:r>
                <a:rPr sz="1100" dirty="0">
                  <a:solidFill>
                    <a:srgbClr val="00A6CE"/>
                  </a:solidFill>
                  <a:latin typeface="Montserrat"/>
                  <a:cs typeface="Montserrat"/>
                </a:rPr>
                <a:t>- No</a:t>
              </a:r>
              <a:r>
                <a:rPr sz="1100" spc="15" dirty="0">
                  <a:solidFill>
                    <a:srgbClr val="00A6CE"/>
                  </a:solidFill>
                  <a:latin typeface="Montserrat"/>
                  <a:cs typeface="Montserrat"/>
                </a:rPr>
                <a:t> </a:t>
              </a:r>
              <a:r>
                <a:rPr sz="1100" dirty="0">
                  <a:solidFill>
                    <a:srgbClr val="00A6CE"/>
                  </a:solidFill>
                  <a:latin typeface="Montserrat"/>
                  <a:cs typeface="Montserrat"/>
                </a:rPr>
                <a:t>Tag</a:t>
              </a:r>
              <a:endParaRPr sz="1100" dirty="0">
                <a:latin typeface="Montserrat"/>
                <a:cs typeface="Montserrat"/>
              </a:endParaRPr>
            </a:p>
            <a:p>
              <a:pPr marL="12697" marR="5079"/>
              <a:r>
                <a:rPr sz="1100" dirty="0">
                  <a:solidFill>
                    <a:srgbClr val="5B616B"/>
                  </a:solidFill>
                  <a:latin typeface="Montserrat"/>
                  <a:cs typeface="Montserrat"/>
                </a:rPr>
                <a:t>Use</a:t>
              </a:r>
              <a:r>
                <a:rPr lang="en-GB" sz="1100" dirty="0">
                  <a:solidFill>
                    <a:srgbClr val="5B616B"/>
                  </a:solidFill>
                  <a:latin typeface="Montserrat"/>
                  <a:cs typeface="Montserrat"/>
                </a:rPr>
                <a:t> only</a:t>
              </a:r>
              <a:r>
                <a:rPr sz="1100" dirty="0">
                  <a:solidFill>
                    <a:srgbClr val="5B616B"/>
                  </a:solidFill>
                  <a:latin typeface="Montserrat"/>
                  <a:cs typeface="Montserrat"/>
                </a:rPr>
                <a:t> when</a:t>
              </a:r>
              <a:r>
                <a:rPr lang="en-GB" sz="1100" dirty="0">
                  <a:solidFill>
                    <a:srgbClr val="5B616B"/>
                  </a:solidFill>
                  <a:latin typeface="Montserrat"/>
                  <a:cs typeface="Montserrat"/>
                </a:rPr>
                <a:t> the reproduction of the logo is too small for</a:t>
              </a:r>
              <a:r>
                <a:rPr sz="1100" dirty="0">
                  <a:solidFill>
                    <a:srgbClr val="5B616B"/>
                  </a:solidFill>
                  <a:latin typeface="Montserrat"/>
                  <a:cs typeface="Montserrat"/>
                </a:rPr>
                <a:t> "Jesuit Refugee Service" </a:t>
              </a:r>
              <a:r>
                <a:rPr lang="en-US" sz="1100" dirty="0">
                  <a:solidFill>
                    <a:srgbClr val="5B616B"/>
                  </a:solidFill>
                  <a:latin typeface="Montserrat"/>
                  <a:cs typeface="Montserrat"/>
                </a:rPr>
                <a:t>to be read.</a:t>
              </a:r>
              <a:endParaRPr sz="1100" dirty="0">
                <a:solidFill>
                  <a:srgbClr val="5B616B"/>
                </a:solidFill>
                <a:latin typeface="Montserrat"/>
                <a:cs typeface="Montserrat"/>
              </a:endParaRPr>
            </a:p>
          </p:txBody>
        </p:sp>
        <p:sp>
          <p:nvSpPr>
            <p:cNvPr id="13" name="object 7">
              <a:extLst>
                <a:ext uri="{FF2B5EF4-FFF2-40B4-BE49-F238E27FC236}">
                  <a16:creationId xmlns:a16="http://schemas.microsoft.com/office/drawing/2014/main" id="{4C7B2F6D-5F47-4F81-8BD8-8628C38663A6}"/>
                </a:ext>
              </a:extLst>
            </p:cNvPr>
            <p:cNvSpPr txBox="1"/>
            <p:nvPr/>
          </p:nvSpPr>
          <p:spPr>
            <a:xfrm>
              <a:off x="1957816" y="5028941"/>
              <a:ext cx="3148971" cy="689932"/>
            </a:xfrm>
            <a:prstGeom prst="rect">
              <a:avLst/>
            </a:prstGeom>
          </p:spPr>
          <p:txBody>
            <a:bodyPr vert="horz" wrap="square" lIns="0" tIns="12700" rIns="0" bIns="0" rtlCol="0" anchor="t">
              <a:spAutoFit/>
            </a:bodyPr>
            <a:lstStyle/>
            <a:p>
              <a:pPr marL="12697">
                <a:spcBef>
                  <a:spcPts val="100"/>
                </a:spcBef>
              </a:pPr>
              <a:r>
                <a:rPr sz="1100" spc="-20" dirty="0">
                  <a:solidFill>
                    <a:srgbClr val="00A6CE"/>
                  </a:solidFill>
                  <a:latin typeface="Montserrat"/>
                  <a:cs typeface="Montserrat"/>
                </a:rPr>
                <a:t>Primary </a:t>
              </a:r>
              <a:r>
                <a:rPr sz="1100" dirty="0">
                  <a:solidFill>
                    <a:srgbClr val="00A6CE"/>
                  </a:solidFill>
                  <a:latin typeface="Montserrat"/>
                  <a:cs typeface="Montserrat"/>
                </a:rPr>
                <a:t>- Solid</a:t>
              </a:r>
              <a:r>
                <a:rPr sz="1100" spc="11" dirty="0">
                  <a:solidFill>
                    <a:srgbClr val="00A6CE"/>
                  </a:solidFill>
                  <a:latin typeface="Montserrat"/>
                  <a:cs typeface="Montserrat"/>
                </a:rPr>
                <a:t> </a:t>
              </a:r>
              <a:r>
                <a:rPr sz="1100" dirty="0">
                  <a:solidFill>
                    <a:srgbClr val="00A6CE"/>
                  </a:solidFill>
                  <a:latin typeface="Montserrat"/>
                  <a:cs typeface="Montserrat"/>
                </a:rPr>
                <a:t>White</a:t>
              </a:r>
              <a:endParaRPr sz="1100" dirty="0">
                <a:latin typeface="Montserrat"/>
                <a:cs typeface="Montserrat"/>
              </a:endParaRPr>
            </a:p>
            <a:p>
              <a:pPr marL="12697" marR="5079"/>
              <a:r>
                <a:rPr sz="1100" dirty="0">
                  <a:solidFill>
                    <a:srgbClr val="5B616B"/>
                  </a:solidFill>
                  <a:latin typeface="Montserrat"/>
                  <a:cs typeface="Montserrat"/>
                </a:rPr>
                <a:t>Use </a:t>
              </a:r>
              <a:r>
                <a:rPr lang="en-GB" sz="1100" dirty="0">
                  <a:solidFill>
                    <a:srgbClr val="5B616B"/>
                  </a:solidFill>
                  <a:latin typeface="Montserrat"/>
                  <a:cs typeface="Montserrat"/>
                </a:rPr>
                <a:t>only </a:t>
              </a:r>
              <a:r>
                <a:rPr lang="en-US" sz="1100" dirty="0">
                  <a:solidFill>
                    <a:srgbClr val="5B616B"/>
                  </a:solidFill>
                  <a:latin typeface="Montserrat"/>
                  <a:cs typeface="Montserrat"/>
                </a:rPr>
                <a:t>when </a:t>
              </a:r>
              <a:r>
                <a:rPr sz="1100" dirty="0">
                  <a:solidFill>
                    <a:srgbClr val="5B616B"/>
                  </a:solidFill>
                  <a:latin typeface="Montserrat"/>
                  <a:cs typeface="Montserrat"/>
                </a:rPr>
                <a:t>you have</a:t>
              </a:r>
              <a:r>
                <a:rPr lang="en-US" sz="1100" dirty="0">
                  <a:solidFill>
                    <a:srgbClr val="5B616B"/>
                  </a:solidFill>
                  <a:latin typeface="Montserrat"/>
                  <a:cs typeface="Montserrat"/>
                </a:rPr>
                <a:t> </a:t>
              </a:r>
              <a:r>
                <a:rPr sz="1100" dirty="0">
                  <a:solidFill>
                    <a:srgbClr val="5B616B"/>
                  </a:solidFill>
                  <a:latin typeface="Montserrat"/>
                  <a:cs typeface="Montserrat"/>
                </a:rPr>
                <a:t>dark</a:t>
              </a:r>
              <a:r>
                <a:rPr lang="en-US" sz="1100" dirty="0">
                  <a:solidFill>
                    <a:srgbClr val="5B616B"/>
                  </a:solidFill>
                  <a:latin typeface="Montserrat"/>
                  <a:cs typeface="Montserrat"/>
                </a:rPr>
                <a:t> </a:t>
              </a:r>
              <a:r>
                <a:rPr sz="1100" dirty="0">
                  <a:solidFill>
                    <a:srgbClr val="5B616B"/>
                  </a:solidFill>
                  <a:latin typeface="Montserrat"/>
                  <a:cs typeface="Montserrat"/>
                </a:rPr>
                <a:t>backgrounds </a:t>
              </a:r>
              <a:r>
                <a:rPr lang="en-US" sz="1100" dirty="0">
                  <a:solidFill>
                    <a:srgbClr val="5B616B"/>
                  </a:solidFill>
                  <a:latin typeface="Montserrat"/>
                  <a:cs typeface="Montserrat"/>
                </a:rPr>
                <a:t>where</a:t>
              </a:r>
              <a:r>
                <a:rPr sz="1100" dirty="0">
                  <a:solidFill>
                    <a:srgbClr val="5B616B"/>
                  </a:solidFill>
                  <a:latin typeface="Montserrat"/>
                  <a:cs typeface="Montserrat"/>
                </a:rPr>
                <a:t> there is not enough contrast to make the full</a:t>
              </a:r>
              <a:r>
                <a:rPr lang="en-US" sz="1100" dirty="0">
                  <a:solidFill>
                    <a:srgbClr val="5B616B"/>
                  </a:solidFill>
                  <a:latin typeface="Montserrat"/>
                  <a:cs typeface="Montserrat"/>
                </a:rPr>
                <a:t> </a:t>
              </a:r>
              <a:r>
                <a:rPr sz="1100" dirty="0">
                  <a:solidFill>
                    <a:srgbClr val="5B616B"/>
                  </a:solidFill>
                  <a:latin typeface="Montserrat"/>
                  <a:cs typeface="Montserrat"/>
                </a:rPr>
                <a:t>colour</a:t>
              </a:r>
              <a:r>
                <a:rPr sz="1100" spc="-100" dirty="0">
                  <a:solidFill>
                    <a:srgbClr val="5B616B"/>
                  </a:solidFill>
                  <a:latin typeface="Montserrat"/>
                  <a:cs typeface="Montserrat"/>
                </a:rPr>
                <a:t> </a:t>
              </a:r>
              <a:r>
                <a:rPr sz="1100" dirty="0">
                  <a:solidFill>
                    <a:srgbClr val="5B616B"/>
                  </a:solidFill>
                  <a:latin typeface="Montserrat"/>
                  <a:cs typeface="Montserrat"/>
                </a:rPr>
                <a:t>versio</a:t>
              </a:r>
              <a:r>
                <a:rPr lang="en-US" sz="1100" dirty="0">
                  <a:solidFill>
                    <a:srgbClr val="5B616B"/>
                  </a:solidFill>
                  <a:latin typeface="Montserrat"/>
                  <a:cs typeface="Montserrat"/>
                </a:rPr>
                <a:t>n legible.</a:t>
              </a:r>
              <a:endParaRPr sz="1100" dirty="0">
                <a:solidFill>
                  <a:srgbClr val="5B616B"/>
                </a:solidFill>
                <a:latin typeface="Montserrat"/>
                <a:cs typeface="Montserrat"/>
              </a:endParaRPr>
            </a:p>
          </p:txBody>
        </p:sp>
        <p:sp>
          <p:nvSpPr>
            <p:cNvPr id="14" name="object 6">
              <a:extLst>
                <a:ext uri="{FF2B5EF4-FFF2-40B4-BE49-F238E27FC236}">
                  <a16:creationId xmlns:a16="http://schemas.microsoft.com/office/drawing/2014/main" id="{D9430DCD-01A2-44CF-B13F-FE3657EE5910}"/>
                </a:ext>
              </a:extLst>
            </p:cNvPr>
            <p:cNvSpPr txBox="1"/>
            <p:nvPr/>
          </p:nvSpPr>
          <p:spPr>
            <a:xfrm>
              <a:off x="6578850" y="5028941"/>
              <a:ext cx="3655334" cy="351378"/>
            </a:xfrm>
            <a:prstGeom prst="rect">
              <a:avLst/>
            </a:prstGeom>
          </p:spPr>
          <p:txBody>
            <a:bodyPr vert="horz" wrap="square" lIns="0" tIns="12700" rIns="0" bIns="0" rtlCol="0">
              <a:spAutoFit/>
            </a:bodyPr>
            <a:lstStyle/>
            <a:p>
              <a:pPr marL="12697">
                <a:spcBef>
                  <a:spcPts val="100"/>
                </a:spcBef>
              </a:pPr>
              <a:r>
                <a:rPr sz="1100" spc="-20" dirty="0">
                  <a:solidFill>
                    <a:srgbClr val="00A6CE"/>
                  </a:solidFill>
                  <a:latin typeface="Montserrat"/>
                  <a:cs typeface="Montserrat"/>
                </a:rPr>
                <a:t>Primary </a:t>
              </a:r>
              <a:r>
                <a:rPr sz="1100" dirty="0">
                  <a:solidFill>
                    <a:srgbClr val="00A6CE"/>
                  </a:solidFill>
                  <a:latin typeface="Montserrat"/>
                  <a:cs typeface="Montserrat"/>
                </a:rPr>
                <a:t>- Solid</a:t>
              </a:r>
              <a:r>
                <a:rPr sz="1100" spc="11" dirty="0">
                  <a:solidFill>
                    <a:srgbClr val="00A6CE"/>
                  </a:solidFill>
                  <a:latin typeface="Montserrat"/>
                  <a:cs typeface="Montserrat"/>
                </a:rPr>
                <a:t> </a:t>
              </a:r>
              <a:r>
                <a:rPr sz="1100" dirty="0">
                  <a:solidFill>
                    <a:srgbClr val="00A6CE"/>
                  </a:solidFill>
                  <a:latin typeface="Montserrat"/>
                  <a:cs typeface="Montserrat"/>
                </a:rPr>
                <a:t>Black</a:t>
              </a:r>
              <a:endParaRPr sz="1100" dirty="0">
                <a:latin typeface="Montserrat"/>
                <a:cs typeface="Montserrat"/>
              </a:endParaRPr>
            </a:p>
            <a:p>
              <a:pPr marL="12697" marR="5079"/>
              <a:r>
                <a:rPr sz="1100" dirty="0">
                  <a:solidFill>
                    <a:srgbClr val="5B616B"/>
                  </a:solidFill>
                  <a:latin typeface="Montserrat"/>
                  <a:cs typeface="Montserrat"/>
                </a:rPr>
                <a:t>Use </a:t>
              </a:r>
              <a:r>
                <a:rPr lang="en-GB" sz="1100" dirty="0">
                  <a:solidFill>
                    <a:srgbClr val="5B616B"/>
                  </a:solidFill>
                  <a:latin typeface="Montserrat"/>
                  <a:cs typeface="Montserrat"/>
                </a:rPr>
                <a:t>only when </a:t>
              </a:r>
              <a:r>
                <a:rPr sz="1100" dirty="0">
                  <a:solidFill>
                    <a:srgbClr val="5B616B"/>
                  </a:solidFill>
                  <a:latin typeface="Montserrat"/>
                  <a:cs typeface="Montserrat"/>
                </a:rPr>
                <a:t>you are printing in</a:t>
              </a:r>
              <a:r>
                <a:rPr sz="1100" spc="-100" dirty="0">
                  <a:solidFill>
                    <a:srgbClr val="5B616B"/>
                  </a:solidFill>
                  <a:latin typeface="Montserrat"/>
                  <a:cs typeface="Montserrat"/>
                </a:rPr>
                <a:t> </a:t>
              </a:r>
              <a:r>
                <a:rPr sz="1100" dirty="0">
                  <a:solidFill>
                    <a:srgbClr val="5B616B"/>
                  </a:solidFill>
                  <a:latin typeface="Montserrat"/>
                  <a:cs typeface="Montserrat"/>
                </a:rPr>
                <a:t>black and white</a:t>
              </a:r>
              <a:r>
                <a:rPr lang="en-GB" sz="1100" dirty="0">
                  <a:solidFill>
                    <a:srgbClr val="5B616B"/>
                  </a:solidFill>
                  <a:latin typeface="Montserrat"/>
                  <a:cs typeface="Montserrat"/>
                </a:rPr>
                <a:t>.</a:t>
              </a:r>
              <a:endParaRPr sz="1100" dirty="0">
                <a:solidFill>
                  <a:srgbClr val="5B616B"/>
                </a:solidFill>
                <a:latin typeface="Montserrat"/>
                <a:cs typeface="Montserrat"/>
              </a:endParaRPr>
            </a:p>
          </p:txBody>
        </p:sp>
        <p:pic>
          <p:nvPicPr>
            <p:cNvPr id="4" name="Picture 3">
              <a:extLst>
                <a:ext uri="{FF2B5EF4-FFF2-40B4-BE49-F238E27FC236}">
                  <a16:creationId xmlns:a16="http://schemas.microsoft.com/office/drawing/2014/main" id="{C40233AB-A8F2-423B-B468-0504CC2DE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816" y="1340378"/>
              <a:ext cx="1468494" cy="919245"/>
            </a:xfrm>
            <a:prstGeom prst="rect">
              <a:avLst/>
            </a:prstGeom>
          </p:spPr>
        </p:pic>
        <p:pic>
          <p:nvPicPr>
            <p:cNvPr id="6" name="Picture 5">
              <a:extLst>
                <a:ext uri="{FF2B5EF4-FFF2-40B4-BE49-F238E27FC236}">
                  <a16:creationId xmlns:a16="http://schemas.microsoft.com/office/drawing/2014/main" id="{AA53B7A9-36F2-41E1-A960-24E6C57B7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5205" y="1559842"/>
              <a:ext cx="2540507" cy="699781"/>
            </a:xfrm>
            <a:prstGeom prst="rect">
              <a:avLst/>
            </a:prstGeom>
          </p:spPr>
        </p:pic>
      </p:grpSp>
    </p:spTree>
    <p:extLst>
      <p:ext uri="{BB962C8B-B14F-4D97-AF65-F5344CB8AC3E}">
        <p14:creationId xmlns:p14="http://schemas.microsoft.com/office/powerpoint/2010/main" val="180564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 sz="2800" b="0" dirty="0">
                <a:latin typeface="Montserrat"/>
                <a:sym typeface="Montserrat"/>
              </a:rPr>
              <a:t>Region/</a:t>
            </a:r>
            <a:r>
              <a:rPr lang="en-US" sz="2800" b="0" dirty="0">
                <a:latin typeface="Montserrat"/>
                <a:sym typeface="Montserrat"/>
              </a:rPr>
              <a:t>Country</a:t>
            </a:r>
            <a:r>
              <a:rPr lang="en" sz="2800" b="0" dirty="0">
                <a:latin typeface="Montserrat"/>
                <a:sym typeface="Montserrat"/>
              </a:rPr>
              <a:t> Lockup Template</a:t>
            </a:r>
            <a:r>
              <a:rPr lang="en-US" sz="2800" b="0" dirty="0">
                <a:latin typeface="Montserrat"/>
                <a:sym typeface="Montserrat"/>
              </a:rPr>
              <a:t>s</a:t>
            </a:r>
            <a:endParaRPr lang="en-US" sz="2800" b="0" dirty="0">
              <a:latin typeface="Montserrat"/>
            </a:endParaRPr>
          </a:p>
        </p:txBody>
      </p:sp>
      <p:sp>
        <p:nvSpPr>
          <p:cNvPr id="15" name="Google Shape;70;p15">
            <a:extLst>
              <a:ext uri="{FF2B5EF4-FFF2-40B4-BE49-F238E27FC236}">
                <a16:creationId xmlns:a16="http://schemas.microsoft.com/office/drawing/2014/main" id="{FE0AF0F9-4D88-46A7-90C0-9BE5F2E1969E}"/>
              </a:ext>
            </a:extLst>
          </p:cNvPr>
          <p:cNvSpPr txBox="1"/>
          <p:nvPr/>
        </p:nvSpPr>
        <p:spPr>
          <a:xfrm>
            <a:off x="2658685" y="1499973"/>
            <a:ext cx="6874631" cy="3858055"/>
          </a:xfrm>
          <a:prstGeom prst="rect">
            <a:avLst/>
          </a:prstGeom>
          <a:noFill/>
          <a:ln>
            <a:noFill/>
          </a:ln>
        </p:spPr>
        <p:txBody>
          <a:bodyPr spcFirstLastPara="1" wrap="square" lIns="0" tIns="0" rIns="0" bIns="0" anchor="t" anchorCtr="0">
            <a:noAutofit/>
          </a:bodyPr>
          <a:lstStyle/>
          <a:p>
            <a:pPr>
              <a:lnSpc>
                <a:spcPct val="105000"/>
              </a:lnSpc>
              <a:spcAft>
                <a:spcPts val="800"/>
              </a:spcAft>
            </a:pPr>
            <a:r>
              <a:rPr lang="en-US" dirty="0">
                <a:solidFill>
                  <a:srgbClr val="5B616B"/>
                </a:solidFill>
                <a:latin typeface="Montserrat" panose="00000500000000000000" pitchFamily="2" charset="0"/>
                <a:ea typeface="Calibri" panose="020F0502020204030204" pitchFamily="34" charset="0"/>
                <a:cs typeface="Times New Roman" panose="02020603050405020304" pitchFamily="18" charset="0"/>
              </a:rPr>
              <a:t>JRS is globally known by its English name “Jesuit Refugee Service”. We encourage you to use the primary logo as much as possible as we are all part of the same global organization. </a:t>
            </a:r>
            <a:endParaRPr lang="en-GB" dirty="0">
              <a:solidFill>
                <a:srgbClr val="5B616B"/>
              </a:solidFill>
              <a:latin typeface="Montserrat" panose="00000500000000000000" pitchFamily="2" charset="0"/>
              <a:ea typeface="Calibri" panose="020F0502020204030204" pitchFamily="34" charset="0"/>
            </a:endParaRPr>
          </a:p>
          <a:p>
            <a:pPr>
              <a:lnSpc>
                <a:spcPct val="105000"/>
              </a:lnSpc>
              <a:spcAft>
                <a:spcPts val="800"/>
              </a:spcAft>
            </a:pPr>
            <a:r>
              <a:rPr lang="en-US" dirty="0">
                <a:solidFill>
                  <a:srgbClr val="5B616B"/>
                </a:solidFill>
                <a:latin typeface="Montserrat" panose="00000500000000000000" pitchFamily="2" charset="0"/>
                <a:ea typeface="Calibri" panose="020F0502020204030204" pitchFamily="34" charset="0"/>
                <a:cs typeface="Times New Roman" panose="02020603050405020304" pitchFamily="18" charset="0"/>
              </a:rPr>
              <a:t>In case you have to identify your region or country, you will need an additional element of the logo that includes the name of your region/country.</a:t>
            </a:r>
            <a:endParaRPr lang="en-GB" dirty="0">
              <a:solidFill>
                <a:srgbClr val="5B616B"/>
              </a:solidFill>
              <a:latin typeface="Montserrat" panose="00000500000000000000" pitchFamily="2" charset="0"/>
              <a:ea typeface="Calibri" panose="020F0502020204030204" pitchFamily="34" charset="0"/>
            </a:endParaRPr>
          </a:p>
          <a:p>
            <a:pPr>
              <a:lnSpc>
                <a:spcPct val="105000"/>
              </a:lnSpc>
              <a:spcAft>
                <a:spcPts val="800"/>
              </a:spcAft>
            </a:pPr>
            <a:r>
              <a:rPr lang="en-US" dirty="0">
                <a:solidFill>
                  <a:srgbClr val="5B616B"/>
                </a:solidFill>
                <a:latin typeface="Montserrat" panose="00000500000000000000" pitchFamily="2" charset="0"/>
                <a:ea typeface="Calibri" panose="020F0502020204030204" pitchFamily="34" charset="0"/>
                <a:cs typeface="Times New Roman" panose="02020603050405020304" pitchFamily="18" charset="0"/>
              </a:rPr>
              <a:t>In case you have to translate “Jesuit Refugee Service” in your language, we recommend to always use bilingual versions of the logo.</a:t>
            </a:r>
            <a:endParaRPr lang="en-GB" dirty="0">
              <a:solidFill>
                <a:srgbClr val="5B616B"/>
              </a:solidFill>
              <a:latin typeface="Montserrat" panose="00000500000000000000" pitchFamily="2" charset="0"/>
              <a:ea typeface="Calibri" panose="020F0502020204030204" pitchFamily="34" charset="0"/>
            </a:endParaRPr>
          </a:p>
          <a:p>
            <a:pPr>
              <a:lnSpc>
                <a:spcPct val="105000"/>
              </a:lnSpc>
              <a:spcAft>
                <a:spcPts val="800"/>
              </a:spcAft>
            </a:pPr>
            <a:r>
              <a:rPr lang="en-US" dirty="0">
                <a:solidFill>
                  <a:srgbClr val="5B616B"/>
                </a:solidFill>
                <a:latin typeface="Montserrat" panose="00000500000000000000" pitchFamily="2" charset="0"/>
                <a:ea typeface="Calibri" panose="020F0502020204030204" pitchFamily="34" charset="0"/>
                <a:cs typeface="Times New Roman" panose="02020603050405020304" pitchFamily="18" charset="0"/>
              </a:rPr>
              <a:t>The following slides show all the possible variations of the region and country logos, and they apply to all languages.</a:t>
            </a:r>
            <a:endParaRPr lang="en-GB" dirty="0">
              <a:solidFill>
                <a:srgbClr val="5B616B"/>
              </a:solidFill>
              <a:latin typeface="Montserrat" panose="00000500000000000000" pitchFamily="2" charset="0"/>
              <a:ea typeface="Calibri" panose="020F0502020204030204" pitchFamily="34" charset="0"/>
            </a:endParaRPr>
          </a:p>
        </p:txBody>
      </p:sp>
      <p:sp>
        <p:nvSpPr>
          <p:cNvPr id="3" name="Slide Number Placeholder 2">
            <a:extLst>
              <a:ext uri="{FF2B5EF4-FFF2-40B4-BE49-F238E27FC236}">
                <a16:creationId xmlns:a16="http://schemas.microsoft.com/office/drawing/2014/main" id="{EC5BE678-8A81-4747-8BC3-1FA0C7A28D65}"/>
              </a:ext>
            </a:extLst>
          </p:cNvPr>
          <p:cNvSpPr>
            <a:spLocks noGrp="1"/>
          </p:cNvSpPr>
          <p:nvPr>
            <p:ph type="sldNum" sz="quarter" idx="10"/>
          </p:nvPr>
        </p:nvSpPr>
        <p:spPr/>
        <p:txBody>
          <a:bodyPr/>
          <a:lstStyle/>
          <a:p>
            <a:fld id="{BD3736E7-621A-411C-9B9D-BD6621A0196A}" type="slidenum">
              <a:rPr lang="en-US" smtClean="0"/>
              <a:pPr/>
              <a:t>7</a:t>
            </a:fld>
            <a:endParaRPr lang="en-US" dirty="0"/>
          </a:p>
        </p:txBody>
      </p:sp>
    </p:spTree>
    <p:extLst>
      <p:ext uri="{BB962C8B-B14F-4D97-AF65-F5344CB8AC3E}">
        <p14:creationId xmlns:p14="http://schemas.microsoft.com/office/powerpoint/2010/main" val="40852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 sz="2800" b="0" dirty="0">
                <a:latin typeface="Montserrat"/>
                <a:sym typeface="Montserrat"/>
              </a:rPr>
              <a:t>Region/</a:t>
            </a:r>
            <a:r>
              <a:rPr lang="en-US" sz="2800" b="0" dirty="0">
                <a:latin typeface="Montserrat"/>
                <a:sym typeface="Montserrat"/>
              </a:rPr>
              <a:t>Country</a:t>
            </a:r>
            <a:r>
              <a:rPr lang="en" sz="2800" b="0" dirty="0">
                <a:latin typeface="Montserrat"/>
                <a:sym typeface="Montserrat"/>
              </a:rPr>
              <a:t> Lockup Template</a:t>
            </a:r>
            <a:r>
              <a:rPr lang="en-US" sz="2800" b="0" dirty="0">
                <a:latin typeface="Montserrat"/>
                <a:sym typeface="Montserrat"/>
              </a:rPr>
              <a:t>s</a:t>
            </a:r>
            <a:endParaRPr lang="en-US" sz="2800" b="0" dirty="0">
              <a:latin typeface="Montserrat"/>
            </a:endParaRPr>
          </a:p>
        </p:txBody>
      </p:sp>
      <p:grpSp>
        <p:nvGrpSpPr>
          <p:cNvPr id="6" name="Group 5">
            <a:extLst>
              <a:ext uri="{FF2B5EF4-FFF2-40B4-BE49-F238E27FC236}">
                <a16:creationId xmlns:a16="http://schemas.microsoft.com/office/drawing/2014/main" id="{04F24B0A-E4BA-47F8-AC60-565195B1A878}"/>
              </a:ext>
            </a:extLst>
          </p:cNvPr>
          <p:cNvGrpSpPr/>
          <p:nvPr/>
        </p:nvGrpSpPr>
        <p:grpSpPr>
          <a:xfrm>
            <a:off x="1918016" y="2442140"/>
            <a:ext cx="8355966" cy="1973720"/>
            <a:chOff x="899794" y="2872854"/>
            <a:chExt cx="8355966" cy="1973720"/>
          </a:xfrm>
        </p:grpSpPr>
        <p:pic>
          <p:nvPicPr>
            <p:cNvPr id="3" name="Picture 2">
              <a:extLst>
                <a:ext uri="{FF2B5EF4-FFF2-40B4-BE49-F238E27FC236}">
                  <a16:creationId xmlns:a16="http://schemas.microsoft.com/office/drawing/2014/main" id="{B5CD1AF9-6F19-4E7F-8169-1B750AD66726}"/>
                </a:ext>
              </a:extLst>
            </p:cNvPr>
            <p:cNvPicPr>
              <a:picLocks noChangeAspect="1"/>
            </p:cNvPicPr>
            <p:nvPr/>
          </p:nvPicPr>
          <p:blipFill>
            <a:blip r:embed="rId2"/>
            <a:stretch>
              <a:fillRect/>
            </a:stretch>
          </p:blipFill>
          <p:spPr>
            <a:xfrm>
              <a:off x="5581373" y="2925826"/>
              <a:ext cx="3584494" cy="1920748"/>
            </a:xfrm>
            <a:prstGeom prst="rect">
              <a:avLst/>
            </a:prstGeom>
          </p:spPr>
        </p:pic>
        <p:sp>
          <p:nvSpPr>
            <p:cNvPr id="4" name="Google Shape;108;p17">
              <a:extLst>
                <a:ext uri="{FF2B5EF4-FFF2-40B4-BE49-F238E27FC236}">
                  <a16:creationId xmlns:a16="http://schemas.microsoft.com/office/drawing/2014/main" id="{5BAA158A-8D27-463E-BC07-624166FC5A24}"/>
                </a:ext>
              </a:extLst>
            </p:cNvPr>
            <p:cNvSpPr txBox="1"/>
            <p:nvPr/>
          </p:nvSpPr>
          <p:spPr>
            <a:xfrm>
              <a:off x="8180253" y="2872854"/>
              <a:ext cx="1075507" cy="622186"/>
            </a:xfrm>
            <a:prstGeom prst="rect">
              <a:avLst/>
            </a:prstGeom>
            <a:noFill/>
            <a:ln>
              <a:noFill/>
            </a:ln>
          </p:spPr>
          <p:txBody>
            <a:bodyPr spcFirstLastPara="1" wrap="square" lIns="91425" tIns="91425" rIns="91425" bIns="91425" anchor="t" anchorCtr="0">
              <a:noAutofit/>
            </a:bodyPr>
            <a:lstStyle/>
            <a:p>
              <a:pPr marL="171450" lvl="0" algn="l" rtl="0">
                <a:spcBef>
                  <a:spcPts val="0"/>
                </a:spcBef>
                <a:spcAft>
                  <a:spcPts val="0"/>
                </a:spcAft>
                <a:buClr>
                  <a:srgbClr val="FF0000"/>
                </a:buClr>
                <a:buSzPts val="900"/>
              </a:pPr>
              <a:r>
                <a:rPr lang="en-US" sz="900" b="1" dirty="0">
                  <a:solidFill>
                    <a:srgbClr val="FF0000"/>
                  </a:solidFill>
                  <a:latin typeface="Montserrat"/>
                  <a:ea typeface="Montserrat"/>
                  <a:cs typeface="Montserrat"/>
                  <a:sym typeface="Montserrat"/>
                </a:rPr>
                <a:t>Always Keep Text Vertically Centered</a:t>
              </a:r>
              <a:endParaRPr sz="900" b="1" dirty="0">
                <a:solidFill>
                  <a:srgbClr val="FF0000"/>
                </a:solidFill>
                <a:latin typeface="Montserrat"/>
                <a:ea typeface="Montserrat"/>
                <a:cs typeface="Montserrat"/>
                <a:sym typeface="Montserrat"/>
              </a:endParaRPr>
            </a:p>
          </p:txBody>
        </p:sp>
        <p:pic>
          <p:nvPicPr>
            <p:cNvPr id="5" name="Picture 4">
              <a:extLst>
                <a:ext uri="{FF2B5EF4-FFF2-40B4-BE49-F238E27FC236}">
                  <a16:creationId xmlns:a16="http://schemas.microsoft.com/office/drawing/2014/main" id="{369BCDD9-14A6-448E-879A-9633A732368C}"/>
                </a:ext>
              </a:extLst>
            </p:cNvPr>
            <p:cNvPicPr>
              <a:picLocks noChangeAspect="1"/>
            </p:cNvPicPr>
            <p:nvPr/>
          </p:nvPicPr>
          <p:blipFill>
            <a:blip r:embed="rId3"/>
            <a:stretch>
              <a:fillRect/>
            </a:stretch>
          </p:blipFill>
          <p:spPr>
            <a:xfrm>
              <a:off x="899794" y="3144975"/>
              <a:ext cx="4610459" cy="1444752"/>
            </a:xfrm>
            <a:prstGeom prst="rect">
              <a:avLst/>
            </a:prstGeom>
          </p:spPr>
        </p:pic>
      </p:grpSp>
      <p:sp>
        <p:nvSpPr>
          <p:cNvPr id="7" name="Slide Number Placeholder 6">
            <a:extLst>
              <a:ext uri="{FF2B5EF4-FFF2-40B4-BE49-F238E27FC236}">
                <a16:creationId xmlns:a16="http://schemas.microsoft.com/office/drawing/2014/main" id="{69DEB43C-8B77-4E67-B1D5-E9944ED0AE6C}"/>
              </a:ext>
            </a:extLst>
          </p:cNvPr>
          <p:cNvSpPr>
            <a:spLocks noGrp="1"/>
          </p:cNvSpPr>
          <p:nvPr>
            <p:ph type="sldNum" sz="quarter" idx="10"/>
          </p:nvPr>
        </p:nvSpPr>
        <p:spPr/>
        <p:txBody>
          <a:bodyPr/>
          <a:lstStyle/>
          <a:p>
            <a:fld id="{BD3736E7-621A-411C-9B9D-BD6621A0196A}" type="slidenum">
              <a:rPr lang="en-US" smtClean="0"/>
              <a:pPr/>
              <a:t>8</a:t>
            </a:fld>
            <a:endParaRPr lang="en-US" dirty="0"/>
          </a:p>
        </p:txBody>
      </p:sp>
    </p:spTree>
    <p:extLst>
      <p:ext uri="{BB962C8B-B14F-4D97-AF65-F5344CB8AC3E}">
        <p14:creationId xmlns:p14="http://schemas.microsoft.com/office/powerpoint/2010/main" val="40763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C667-C529-48D7-9A94-12A7FCB4D5D8}"/>
              </a:ext>
            </a:extLst>
          </p:cNvPr>
          <p:cNvSpPr>
            <a:spLocks noGrp="1"/>
          </p:cNvSpPr>
          <p:nvPr>
            <p:ph type="title"/>
          </p:nvPr>
        </p:nvSpPr>
        <p:spPr>
          <a:xfrm>
            <a:off x="687355" y="288959"/>
            <a:ext cx="10817289" cy="440803"/>
          </a:xfrm>
        </p:spPr>
        <p:txBody>
          <a:bodyPr>
            <a:normAutofit fontScale="90000"/>
          </a:bodyPr>
          <a:lstStyle/>
          <a:p>
            <a:r>
              <a:rPr lang="en-US" sz="2800" dirty="0">
                <a:latin typeface="Montserrat"/>
                <a:ea typeface="Montserrat"/>
                <a:cs typeface="Montserrat"/>
                <a:sym typeface="Montserrat"/>
              </a:rPr>
              <a:t>Logo </a:t>
            </a:r>
            <a:r>
              <a:rPr lang="en" sz="2800" b="0" dirty="0">
                <a:latin typeface="Montserrat"/>
                <a:sym typeface="Montserrat"/>
              </a:rPr>
              <a:t>Region/</a:t>
            </a:r>
            <a:r>
              <a:rPr lang="en-US" sz="2800" b="0" dirty="0">
                <a:latin typeface="Montserrat"/>
                <a:sym typeface="Montserrat"/>
              </a:rPr>
              <a:t>Country</a:t>
            </a:r>
            <a:r>
              <a:rPr lang="en" sz="2800" b="0" dirty="0">
                <a:latin typeface="Montserrat"/>
                <a:sym typeface="Montserrat"/>
              </a:rPr>
              <a:t> Lockup Template</a:t>
            </a:r>
            <a:r>
              <a:rPr lang="en-US" sz="2800" b="0" dirty="0">
                <a:latin typeface="Montserrat"/>
                <a:sym typeface="Montserrat"/>
              </a:rPr>
              <a:t>s – Other Languages</a:t>
            </a:r>
            <a:endParaRPr lang="en-US" sz="2800" b="0" dirty="0">
              <a:latin typeface="Montserrat"/>
            </a:endParaRPr>
          </a:p>
        </p:txBody>
      </p:sp>
      <p:sp>
        <p:nvSpPr>
          <p:cNvPr id="3" name="Google Shape;70;p15">
            <a:extLst>
              <a:ext uri="{FF2B5EF4-FFF2-40B4-BE49-F238E27FC236}">
                <a16:creationId xmlns:a16="http://schemas.microsoft.com/office/drawing/2014/main" id="{9A22B5FB-4915-4901-A2DC-1D48ABC8C490}"/>
              </a:ext>
            </a:extLst>
          </p:cNvPr>
          <p:cNvSpPr txBox="1"/>
          <p:nvPr/>
        </p:nvSpPr>
        <p:spPr>
          <a:xfrm>
            <a:off x="6752147" y="2064687"/>
            <a:ext cx="3471391" cy="260481"/>
          </a:xfrm>
          <a:prstGeom prst="rect">
            <a:avLst/>
          </a:prstGeom>
          <a:noFill/>
          <a:ln>
            <a:noFill/>
          </a:ln>
        </p:spPr>
        <p:txBody>
          <a:bodyPr spcFirstLastPara="1" wrap="square" lIns="0" tIns="0" rIns="0" bIns="0" anchor="t" anchorCtr="0">
            <a:noAutofit/>
          </a:bodyPr>
          <a:lstStyle/>
          <a:p>
            <a:pPr marL="171412">
              <a:buClr>
                <a:srgbClr val="FF0000"/>
              </a:buClr>
              <a:buSzPts val="900"/>
            </a:pPr>
            <a:r>
              <a:rPr lang="en-US" sz="1100" b="1" dirty="0">
                <a:solidFill>
                  <a:srgbClr val="FF0000"/>
                </a:solidFill>
                <a:latin typeface="Montserrat"/>
                <a:ea typeface="Montserrat"/>
                <a:cs typeface="Montserrat"/>
                <a:sym typeface="Montserrat"/>
              </a:rPr>
              <a:t>If you need to translate “Jesuit Refugee Service” in your local language, put it on the right side of the logo. </a:t>
            </a:r>
          </a:p>
        </p:txBody>
      </p:sp>
      <p:pic>
        <p:nvPicPr>
          <p:cNvPr id="4" name="Picture 3">
            <a:extLst>
              <a:ext uri="{FF2B5EF4-FFF2-40B4-BE49-F238E27FC236}">
                <a16:creationId xmlns:a16="http://schemas.microsoft.com/office/drawing/2014/main" id="{CB02079F-3D8A-4137-AE79-FEEDCA6A7055}"/>
              </a:ext>
            </a:extLst>
          </p:cNvPr>
          <p:cNvPicPr>
            <a:picLocks noChangeAspect="1"/>
          </p:cNvPicPr>
          <p:nvPr/>
        </p:nvPicPr>
        <p:blipFill>
          <a:blip r:embed="rId2"/>
          <a:stretch>
            <a:fillRect/>
          </a:stretch>
        </p:blipFill>
        <p:spPr>
          <a:xfrm>
            <a:off x="1683841" y="2706624"/>
            <a:ext cx="8824315" cy="1444753"/>
          </a:xfrm>
          <a:prstGeom prst="rect">
            <a:avLst/>
          </a:prstGeom>
        </p:spPr>
      </p:pic>
      <p:sp>
        <p:nvSpPr>
          <p:cNvPr id="5" name="Slide Number Placeholder 4">
            <a:extLst>
              <a:ext uri="{FF2B5EF4-FFF2-40B4-BE49-F238E27FC236}">
                <a16:creationId xmlns:a16="http://schemas.microsoft.com/office/drawing/2014/main" id="{1D96DA66-35C9-40F8-8656-921AC99D77D7}"/>
              </a:ext>
            </a:extLst>
          </p:cNvPr>
          <p:cNvSpPr>
            <a:spLocks noGrp="1"/>
          </p:cNvSpPr>
          <p:nvPr>
            <p:ph type="sldNum" sz="quarter" idx="10"/>
          </p:nvPr>
        </p:nvSpPr>
        <p:spPr/>
        <p:txBody>
          <a:bodyPr/>
          <a:lstStyle/>
          <a:p>
            <a:fld id="{BD3736E7-621A-411C-9B9D-BD6621A0196A}" type="slidenum">
              <a:rPr lang="en-US" smtClean="0"/>
              <a:pPr/>
              <a:t>9</a:t>
            </a:fld>
            <a:endParaRPr lang="en-US" dirty="0"/>
          </a:p>
        </p:txBody>
      </p:sp>
    </p:spTree>
    <p:extLst>
      <p:ext uri="{BB962C8B-B14F-4D97-AF65-F5344CB8AC3E}">
        <p14:creationId xmlns:p14="http://schemas.microsoft.com/office/powerpoint/2010/main" val="25692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Custom 9">
      <a:dk1>
        <a:srgbClr val="164B91"/>
      </a:dk1>
      <a:lt1>
        <a:sysClr val="window" lastClr="FFFFFF"/>
      </a:lt1>
      <a:dk2>
        <a:srgbClr val="00A6CE"/>
      </a:dk2>
      <a:lt2>
        <a:srgbClr val="F0F0F0"/>
      </a:lt2>
      <a:accent1>
        <a:srgbClr val="DC7D11"/>
      </a:accent1>
      <a:accent2>
        <a:srgbClr val="77AA2B"/>
      </a:accent2>
      <a:accent3>
        <a:srgbClr val="00B6B2"/>
      </a:accent3>
      <a:accent4>
        <a:srgbClr val="017E9C"/>
      </a:accent4>
      <a:accent5>
        <a:srgbClr val="96AAD0"/>
      </a:accent5>
      <a:accent6>
        <a:srgbClr val="F3B166"/>
      </a:accent6>
      <a:hlink>
        <a:srgbClr val="DC7D11"/>
      </a:hlink>
      <a:folHlink>
        <a:srgbClr val="DC7D11"/>
      </a:folHlink>
    </a:clrScheme>
    <a:fontScheme name="Custom 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B406ACAC-00B1-42BF-BB2F-E3D15ABECF6C}" vid="{0B02E048-6427-466F-87B7-97BF0689D5B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AC2023F-644C-4F7E-8E8C-CDBE4A63C7D1}">
  <ds:schemaRefs>
    <ds:schemaRef ds:uri="http://schemas.microsoft.com/sharepoint/v3/contenttype/forms"/>
  </ds:schemaRefs>
</ds:datastoreItem>
</file>

<file path=customXml/itemProps2.xml><?xml version="1.0" encoding="utf-8"?>
<ds:datastoreItem xmlns:ds="http://schemas.openxmlformats.org/officeDocument/2006/customXml" ds:itemID="{ED65A2C9-CB67-4F36-A412-EEC1AD297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0D886-CB8D-4564-A797-C05BC7D513A8}">
  <ds:schemaRefs>
    <ds:schemaRef ds:uri="http://schemas.microsoft.com/office/2006/documentManagement/types"/>
    <ds:schemaRef ds:uri="40262f94-9f35-4ac3-9a90-690165a166b7"/>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a4f35948-e619-41b3-aa29-22878b09cfd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Teal banded presentation (widescreen)</Template>
  <TotalTime>2489</TotalTime>
  <Words>1535</Words>
  <Application>Microsoft Office PowerPoint</Application>
  <PresentationFormat>Widescreen</PresentationFormat>
  <Paragraphs>294</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Montserrat</vt:lpstr>
      <vt:lpstr>Montserrat SemiBold</vt:lpstr>
      <vt:lpstr>Times New Roman</vt:lpstr>
      <vt:lpstr>Wingdings</vt:lpstr>
      <vt:lpstr>Banded Design Teal 16x9</vt:lpstr>
      <vt:lpstr>Design and Visual Guide</vt:lpstr>
      <vt:lpstr>PowerPoint Presentation</vt:lpstr>
      <vt:lpstr>Index</vt:lpstr>
      <vt:lpstr>LOGO</vt:lpstr>
      <vt:lpstr>Logo Primary Version</vt:lpstr>
      <vt:lpstr>Logo Variations</vt:lpstr>
      <vt:lpstr>Logo Region/Country Lockup Templates</vt:lpstr>
      <vt:lpstr>Logo Region/Country Lockup Templates</vt:lpstr>
      <vt:lpstr>Logo Region/Country Lockup Templates – Other Languages</vt:lpstr>
      <vt:lpstr>Logo Region/Country Lockup Templates – Other Languages</vt:lpstr>
      <vt:lpstr>Logo Region/Country Lockup Templates</vt:lpstr>
      <vt:lpstr>Logo Dimensions</vt:lpstr>
      <vt:lpstr>Logo Don’ts</vt:lpstr>
      <vt:lpstr>Logo Colours and font</vt:lpstr>
      <vt:lpstr>COLOURS</vt:lpstr>
      <vt:lpstr>Colours</vt:lpstr>
      <vt:lpstr>Colours Colour palette</vt:lpstr>
      <vt:lpstr>PowerPoint Presentation</vt:lpstr>
      <vt:lpstr>Fonts</vt:lpstr>
      <vt:lpstr>PHOTOGRAPHY</vt:lpstr>
      <vt:lpstr>Photography</vt:lpstr>
      <vt:lpstr>Photography Examples</vt:lpstr>
      <vt:lpstr>SOCIAL MEDIA</vt:lpstr>
      <vt:lpstr>Social Media</vt:lpstr>
      <vt:lpstr>Social Media Examples</vt:lpstr>
      <vt:lpstr>TEMPLATES</vt:lpstr>
      <vt:lpstr>Templates</vt:lpstr>
      <vt:lpstr>Templates Letterhead</vt:lpstr>
      <vt:lpstr>Templates Business Card</vt:lpstr>
      <vt:lpstr>Templates Email Signature</vt:lpstr>
      <vt:lpstr>Templates Cover Pages</vt:lpstr>
      <vt:lpstr>Templates Power 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Francesca Segala</dc:creator>
  <cp:lastModifiedBy>Francesca Segala</cp:lastModifiedBy>
  <cp:revision>54</cp:revision>
  <dcterms:created xsi:type="dcterms:W3CDTF">2019-02-15T11:11:52Z</dcterms:created>
  <dcterms:modified xsi:type="dcterms:W3CDTF">2019-04-15T09:58:36Z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